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256" r:id="rId2"/>
    <p:sldId id="257" r:id="rId3"/>
    <p:sldId id="277" r:id="rId4"/>
    <p:sldId id="282" r:id="rId5"/>
    <p:sldId id="278" r:id="rId6"/>
    <p:sldId id="279" r:id="rId7"/>
    <p:sldId id="280" r:id="rId8"/>
    <p:sldId id="287" r:id="rId9"/>
    <p:sldId id="284" r:id="rId10"/>
    <p:sldId id="288" r:id="rId11"/>
    <p:sldId id="289" r:id="rId12"/>
    <p:sldId id="290" r:id="rId13"/>
    <p:sldId id="291" r:id="rId14"/>
    <p:sldId id="292" r:id="rId15"/>
    <p:sldId id="295" r:id="rId16"/>
    <p:sldId id="267" r:id="rId17"/>
    <p:sldId id="296" r:id="rId18"/>
    <p:sldId id="281" r:id="rId19"/>
    <p:sldId id="268" r:id="rId20"/>
    <p:sldId id="269" r:id="rId21"/>
    <p:sldId id="270" r:id="rId22"/>
    <p:sldId id="272" r:id="rId23"/>
    <p:sldId id="273" r:id="rId24"/>
    <p:sldId id="274" r:id="rId25"/>
    <p:sldId id="275" r:id="rId26"/>
    <p:sldId id="276" r:id="rId27"/>
    <p:sldId id="285" r:id="rId28"/>
    <p:sldId id="286" r:id="rId29"/>
    <p:sldId id="293" r:id="rId30"/>
    <p:sldId id="258" r:id="rId31"/>
    <p:sldId id="26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14745B-4439-ABE3-342F-33640906AF8F}" v="3" dt="2023-11-24T16:50:17.114"/>
    <p1510:client id="{4EEA930B-64F8-7B16-9E17-686D3FA7C25C}" v="699" dt="2023-11-13T20:00:36.270"/>
    <p1510:client id="{7E245BE6-17D0-CF50-E519-C462A1860931}" v="233" dt="2023-11-06T13:50:05.194"/>
    <p1510:client id="{87F3CDA2-2902-BC81-8BD5-9EAE509E6A31}" v="370" dt="2023-11-03T13:26:23.603"/>
    <p1510:client id="{93564327-0D01-F96A-EDD3-55CE6777E81C}" v="167" dt="2023-11-06T14:54:11.894"/>
    <p1510:client id="{98976550-23EF-1BC8-9B29-8200F691C04C}" v="16" dt="2023-11-06T17:21:11.899"/>
    <p1510:client id="{D2FC4D89-48CC-120D-352B-8A464690F30B}" v="282" dt="2023-11-03T22:48:03.487"/>
    <p1510:client id="{DB460FAD-8347-25F8-1FBD-E5D819A2F54A}" v="58" dt="2023-11-24T16:43:34.898"/>
    <p1510:client id="{E448FEA1-0E69-1CDC-DEBF-35B9D486892F}" v="743" dt="2023-11-03T16:38:53.834"/>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hyperlink" Target="https://www.microsoft.com/en-in/microsoft-365/excel" TargetMode="External"/><Relationship Id="rId16" Type="http://schemas.openxmlformats.org/officeDocument/2006/relationships/image" Target="../media/image18.svg"/><Relationship Id="rId1" Type="http://schemas.openxmlformats.org/officeDocument/2006/relationships/hyperlink" Target="https://en.wikipedia.org/wiki/SQL" TargetMode="External"/><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 Id="rId14" Type="http://schemas.openxmlformats.org/officeDocument/2006/relationships/image" Target="../media/image16.svg"/></Relationships>
</file>

<file path=ppt/diagrams/_rels/data10.xml.rels><?xml version="1.0" encoding="UTF-8" standalone="yes"?>
<Relationships xmlns="http://schemas.openxmlformats.org/package/2006/relationships"><Relationship Id="rId8" Type="http://schemas.openxmlformats.org/officeDocument/2006/relationships/image" Target="../media/image85.svg"/><Relationship Id="rId3" Type="http://schemas.openxmlformats.org/officeDocument/2006/relationships/image" Target="../media/image80.png"/><Relationship Id="rId7" Type="http://schemas.openxmlformats.org/officeDocument/2006/relationships/image" Target="../media/image84.png"/><Relationship Id="rId2" Type="http://schemas.openxmlformats.org/officeDocument/2006/relationships/image" Target="../media/image79.svg"/><Relationship Id="rId1" Type="http://schemas.openxmlformats.org/officeDocument/2006/relationships/image" Target="../media/image78.png"/><Relationship Id="rId6" Type="http://schemas.openxmlformats.org/officeDocument/2006/relationships/image" Target="../media/image83.svg"/><Relationship Id="rId5" Type="http://schemas.openxmlformats.org/officeDocument/2006/relationships/image" Target="../media/image82.png"/><Relationship Id="rId4" Type="http://schemas.openxmlformats.org/officeDocument/2006/relationships/image" Target="../media/image81.svg"/></Relationships>
</file>

<file path=ppt/diagrams/_rels/data2.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10" Type="http://schemas.openxmlformats.org/officeDocument/2006/relationships/image" Target="../media/image28.svg"/><Relationship Id="rId4" Type="http://schemas.openxmlformats.org/officeDocument/2006/relationships/image" Target="../media/image22.svg"/><Relationship Id="rId9" Type="http://schemas.openxmlformats.org/officeDocument/2006/relationships/image" Target="../media/image27.png"/></Relationships>
</file>

<file path=ppt/diagrams/_rels/data4.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svg"/></Relationships>
</file>

<file path=ppt/diagrams/_rels/data5.xml.rels><?xml version="1.0" encoding="UTF-8" standalone="yes"?>
<Relationships xmlns="http://schemas.openxmlformats.org/package/2006/relationships"><Relationship Id="rId8" Type="http://schemas.openxmlformats.org/officeDocument/2006/relationships/image" Target="../media/image52.sv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image" Target="../media/image46.svg"/><Relationship Id="rId1" Type="http://schemas.openxmlformats.org/officeDocument/2006/relationships/image" Target="../media/image45.png"/><Relationship Id="rId6" Type="http://schemas.openxmlformats.org/officeDocument/2006/relationships/image" Target="../media/image50.svg"/><Relationship Id="rId5" Type="http://schemas.openxmlformats.org/officeDocument/2006/relationships/image" Target="../media/image49.png"/><Relationship Id="rId4" Type="http://schemas.openxmlformats.org/officeDocument/2006/relationships/image" Target="../media/image48.svg"/></Relationships>
</file>

<file path=ppt/diagrams/_rels/data6.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49.png"/><Relationship Id="rId7" Type="http://schemas.openxmlformats.org/officeDocument/2006/relationships/image" Target="../media/image57.png"/><Relationship Id="rId2" Type="http://schemas.openxmlformats.org/officeDocument/2006/relationships/image" Target="../media/image53.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10" Type="http://schemas.openxmlformats.org/officeDocument/2006/relationships/image" Target="../media/image60.svg"/><Relationship Id="rId4" Type="http://schemas.openxmlformats.org/officeDocument/2006/relationships/image" Target="../media/image54.svg"/><Relationship Id="rId9" Type="http://schemas.openxmlformats.org/officeDocument/2006/relationships/image" Target="../media/image59.png"/></Relationships>
</file>

<file path=ppt/diagrams/_rels/data8.xml.rels><?xml version="1.0" encoding="UTF-8" standalone="yes"?>
<Relationships xmlns="http://schemas.openxmlformats.org/package/2006/relationships"><Relationship Id="rId8" Type="http://schemas.openxmlformats.org/officeDocument/2006/relationships/image" Target="../media/image52.svg"/><Relationship Id="rId3" Type="http://schemas.openxmlformats.org/officeDocument/2006/relationships/image" Target="../media/image59.png"/><Relationship Id="rId7" Type="http://schemas.openxmlformats.org/officeDocument/2006/relationships/image" Target="../media/image51.png"/><Relationship Id="rId12" Type="http://schemas.openxmlformats.org/officeDocument/2006/relationships/image" Target="../media/image50.svg"/><Relationship Id="rId2" Type="http://schemas.openxmlformats.org/officeDocument/2006/relationships/image" Target="../media/image63.svg"/><Relationship Id="rId1" Type="http://schemas.openxmlformats.org/officeDocument/2006/relationships/image" Target="../media/image62.png"/><Relationship Id="rId6" Type="http://schemas.openxmlformats.org/officeDocument/2006/relationships/image" Target="../media/image66.svg"/><Relationship Id="rId11" Type="http://schemas.openxmlformats.org/officeDocument/2006/relationships/image" Target="../media/image49.png"/><Relationship Id="rId5" Type="http://schemas.openxmlformats.org/officeDocument/2006/relationships/image" Target="../media/image65.png"/><Relationship Id="rId10" Type="http://schemas.openxmlformats.org/officeDocument/2006/relationships/image" Target="../media/image68.svg"/><Relationship Id="rId4" Type="http://schemas.openxmlformats.org/officeDocument/2006/relationships/image" Target="../media/image64.svg"/><Relationship Id="rId9" Type="http://schemas.openxmlformats.org/officeDocument/2006/relationships/image" Target="../media/image67.png"/></Relationships>
</file>

<file path=ppt/diagrams/_rels/data9.xml.rels><?xml version="1.0" encoding="UTF-8" standalone="yes"?>
<Relationships xmlns="http://schemas.openxmlformats.org/package/2006/relationships"><Relationship Id="rId8" Type="http://schemas.openxmlformats.org/officeDocument/2006/relationships/image" Target="../media/image76.svg"/><Relationship Id="rId3" Type="http://schemas.openxmlformats.org/officeDocument/2006/relationships/image" Target="../media/image71.png"/><Relationship Id="rId7" Type="http://schemas.openxmlformats.org/officeDocument/2006/relationships/image" Target="../media/image75.png"/><Relationship Id="rId2" Type="http://schemas.openxmlformats.org/officeDocument/2006/relationships/image" Target="../media/image70.svg"/><Relationship Id="rId1" Type="http://schemas.openxmlformats.org/officeDocument/2006/relationships/image" Target="../media/image69.png"/><Relationship Id="rId6" Type="http://schemas.openxmlformats.org/officeDocument/2006/relationships/image" Target="../media/image74.svg"/><Relationship Id="rId5" Type="http://schemas.openxmlformats.org/officeDocument/2006/relationships/image" Target="../media/image73.png"/><Relationship Id="rId4" Type="http://schemas.openxmlformats.org/officeDocument/2006/relationships/image" Target="../media/image72.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5.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4.svg"/><Relationship Id="rId2" Type="http://schemas.openxmlformats.org/officeDocument/2006/relationships/image" Target="../media/image6.svg"/><Relationship Id="rId16" Type="http://schemas.openxmlformats.org/officeDocument/2006/relationships/image" Target="../media/image18.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3.png"/><Relationship Id="rId5" Type="http://schemas.openxmlformats.org/officeDocument/2006/relationships/image" Target="../media/image9.png"/><Relationship Id="rId15" Type="http://schemas.openxmlformats.org/officeDocument/2006/relationships/image" Target="../media/image17.png"/><Relationship Id="rId10" Type="http://schemas.openxmlformats.org/officeDocument/2006/relationships/hyperlink" Target="https://www.microsoft.com/en-in/microsoft-365/excel" TargetMode="External"/><Relationship Id="rId4" Type="http://schemas.openxmlformats.org/officeDocument/2006/relationships/image" Target="../media/image8.svg"/><Relationship Id="rId9" Type="http://schemas.openxmlformats.org/officeDocument/2006/relationships/hyperlink" Target="https://en.wikipedia.org/wiki/SQL" TargetMode="External"/><Relationship Id="rId14" Type="http://schemas.openxmlformats.org/officeDocument/2006/relationships/image" Target="../media/image16.svg"/></Relationships>
</file>

<file path=ppt/diagrams/_rels/drawing10.xml.rels><?xml version="1.0" encoding="UTF-8" standalone="yes"?>
<Relationships xmlns="http://schemas.openxmlformats.org/package/2006/relationships"><Relationship Id="rId8" Type="http://schemas.openxmlformats.org/officeDocument/2006/relationships/image" Target="../media/image85.svg"/><Relationship Id="rId3" Type="http://schemas.openxmlformats.org/officeDocument/2006/relationships/image" Target="../media/image80.png"/><Relationship Id="rId7" Type="http://schemas.openxmlformats.org/officeDocument/2006/relationships/image" Target="../media/image84.png"/><Relationship Id="rId2" Type="http://schemas.openxmlformats.org/officeDocument/2006/relationships/image" Target="../media/image79.svg"/><Relationship Id="rId1" Type="http://schemas.openxmlformats.org/officeDocument/2006/relationships/image" Target="../media/image78.png"/><Relationship Id="rId6" Type="http://schemas.openxmlformats.org/officeDocument/2006/relationships/image" Target="../media/image83.svg"/><Relationship Id="rId5" Type="http://schemas.openxmlformats.org/officeDocument/2006/relationships/image" Target="../media/image82.png"/><Relationship Id="rId4" Type="http://schemas.openxmlformats.org/officeDocument/2006/relationships/image" Target="../media/image81.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10" Type="http://schemas.openxmlformats.org/officeDocument/2006/relationships/image" Target="../media/image28.svg"/><Relationship Id="rId4" Type="http://schemas.openxmlformats.org/officeDocument/2006/relationships/image" Target="../media/image22.svg"/><Relationship Id="rId9" Type="http://schemas.openxmlformats.org/officeDocument/2006/relationships/image" Target="../media/image27.png"/></Relationships>
</file>

<file path=ppt/diagrams/_rels/drawing4.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svg"/></Relationships>
</file>

<file path=ppt/diagrams/_rels/drawing5.xml.rels><?xml version="1.0" encoding="UTF-8" standalone="yes"?>
<Relationships xmlns="http://schemas.openxmlformats.org/package/2006/relationships"><Relationship Id="rId8" Type="http://schemas.openxmlformats.org/officeDocument/2006/relationships/image" Target="../media/image52.sv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image" Target="../media/image46.svg"/><Relationship Id="rId1" Type="http://schemas.openxmlformats.org/officeDocument/2006/relationships/image" Target="../media/image45.png"/><Relationship Id="rId6" Type="http://schemas.openxmlformats.org/officeDocument/2006/relationships/image" Target="../media/image50.svg"/><Relationship Id="rId5" Type="http://schemas.openxmlformats.org/officeDocument/2006/relationships/image" Target="../media/image49.png"/><Relationship Id="rId4" Type="http://schemas.openxmlformats.org/officeDocument/2006/relationships/image" Target="../media/image48.svg"/></Relationships>
</file>

<file path=ppt/diagrams/_rels/drawing6.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49.png"/><Relationship Id="rId7" Type="http://schemas.openxmlformats.org/officeDocument/2006/relationships/image" Target="../media/image57.png"/><Relationship Id="rId2" Type="http://schemas.openxmlformats.org/officeDocument/2006/relationships/image" Target="../media/image53.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10" Type="http://schemas.openxmlformats.org/officeDocument/2006/relationships/image" Target="../media/image60.svg"/><Relationship Id="rId4" Type="http://schemas.openxmlformats.org/officeDocument/2006/relationships/image" Target="../media/image54.svg"/><Relationship Id="rId9" Type="http://schemas.openxmlformats.org/officeDocument/2006/relationships/image" Target="../media/image59.png"/></Relationships>
</file>

<file path=ppt/diagrams/_rels/drawing8.xml.rels><?xml version="1.0" encoding="UTF-8" standalone="yes"?>
<Relationships xmlns="http://schemas.openxmlformats.org/package/2006/relationships"><Relationship Id="rId8" Type="http://schemas.openxmlformats.org/officeDocument/2006/relationships/image" Target="../media/image52.svg"/><Relationship Id="rId3" Type="http://schemas.openxmlformats.org/officeDocument/2006/relationships/image" Target="../media/image59.png"/><Relationship Id="rId7" Type="http://schemas.openxmlformats.org/officeDocument/2006/relationships/image" Target="../media/image51.png"/><Relationship Id="rId12" Type="http://schemas.openxmlformats.org/officeDocument/2006/relationships/image" Target="../media/image50.svg"/><Relationship Id="rId2" Type="http://schemas.openxmlformats.org/officeDocument/2006/relationships/image" Target="../media/image63.svg"/><Relationship Id="rId1" Type="http://schemas.openxmlformats.org/officeDocument/2006/relationships/image" Target="../media/image62.png"/><Relationship Id="rId6" Type="http://schemas.openxmlformats.org/officeDocument/2006/relationships/image" Target="../media/image66.svg"/><Relationship Id="rId11" Type="http://schemas.openxmlformats.org/officeDocument/2006/relationships/image" Target="../media/image49.png"/><Relationship Id="rId5" Type="http://schemas.openxmlformats.org/officeDocument/2006/relationships/image" Target="../media/image65.png"/><Relationship Id="rId10" Type="http://schemas.openxmlformats.org/officeDocument/2006/relationships/image" Target="../media/image68.svg"/><Relationship Id="rId4" Type="http://schemas.openxmlformats.org/officeDocument/2006/relationships/image" Target="../media/image64.svg"/><Relationship Id="rId9" Type="http://schemas.openxmlformats.org/officeDocument/2006/relationships/image" Target="../media/image67.png"/></Relationships>
</file>

<file path=ppt/diagrams/_rels/drawing9.xml.rels><?xml version="1.0" encoding="UTF-8" standalone="yes"?>
<Relationships xmlns="http://schemas.openxmlformats.org/package/2006/relationships"><Relationship Id="rId8" Type="http://schemas.openxmlformats.org/officeDocument/2006/relationships/image" Target="../media/image76.svg"/><Relationship Id="rId3" Type="http://schemas.openxmlformats.org/officeDocument/2006/relationships/image" Target="../media/image71.png"/><Relationship Id="rId7" Type="http://schemas.openxmlformats.org/officeDocument/2006/relationships/image" Target="../media/image75.png"/><Relationship Id="rId2" Type="http://schemas.openxmlformats.org/officeDocument/2006/relationships/image" Target="../media/image70.svg"/><Relationship Id="rId1" Type="http://schemas.openxmlformats.org/officeDocument/2006/relationships/image" Target="../media/image69.png"/><Relationship Id="rId6" Type="http://schemas.openxmlformats.org/officeDocument/2006/relationships/image" Target="../media/image74.svg"/><Relationship Id="rId5" Type="http://schemas.openxmlformats.org/officeDocument/2006/relationships/image" Target="../media/image73.png"/><Relationship Id="rId4" Type="http://schemas.openxmlformats.org/officeDocument/2006/relationships/image" Target="../media/image72.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CC681F7-F681-4DF0-A06B-F3F76E6687A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CB5E77A-D03B-4797-A2A5-02C77C687E84}">
      <dgm:prSet/>
      <dgm:spPr/>
      <dgm:t>
        <a:bodyPr/>
        <a:lstStyle/>
        <a:p>
          <a:r>
            <a:rPr lang="en-US"/>
            <a:t>Analytical thinking and problem-solving skills</a:t>
          </a:r>
        </a:p>
      </dgm:t>
    </dgm:pt>
    <dgm:pt modelId="{28E4CA34-1BD0-4A9D-BEA0-BE2C302284F7}" type="parTrans" cxnId="{231AC734-D81F-4B35-BB4E-1585CE48CC67}">
      <dgm:prSet/>
      <dgm:spPr/>
      <dgm:t>
        <a:bodyPr/>
        <a:lstStyle/>
        <a:p>
          <a:endParaRPr lang="en-US"/>
        </a:p>
      </dgm:t>
    </dgm:pt>
    <dgm:pt modelId="{B613AA30-C00F-4459-969B-128DA5D37851}" type="sibTrans" cxnId="{231AC734-D81F-4B35-BB4E-1585CE48CC67}">
      <dgm:prSet/>
      <dgm:spPr/>
      <dgm:t>
        <a:bodyPr/>
        <a:lstStyle/>
        <a:p>
          <a:endParaRPr lang="en-US"/>
        </a:p>
      </dgm:t>
    </dgm:pt>
    <dgm:pt modelId="{F3792DCC-5FB7-4070-91B0-8D2E2706828A}">
      <dgm:prSet/>
      <dgm:spPr/>
      <dgm:t>
        <a:bodyPr/>
        <a:lstStyle/>
        <a:p>
          <a:r>
            <a:rPr lang="en-US">
              <a:latin typeface="Century Schoolbook" panose="02040604050505020304"/>
            </a:rPr>
            <a:t>Communication</a:t>
          </a:r>
          <a:r>
            <a:rPr lang="en-US"/>
            <a:t> and interpersonal skills</a:t>
          </a:r>
        </a:p>
      </dgm:t>
    </dgm:pt>
    <dgm:pt modelId="{31ACE531-F2AD-4B92-88BC-EFA09C15545C}" type="parTrans" cxnId="{DBA01A26-A699-453D-A2B9-AAE3846281A9}">
      <dgm:prSet/>
      <dgm:spPr/>
      <dgm:t>
        <a:bodyPr/>
        <a:lstStyle/>
        <a:p>
          <a:endParaRPr lang="en-US"/>
        </a:p>
      </dgm:t>
    </dgm:pt>
    <dgm:pt modelId="{B1A549BE-47E1-4A62-8E51-173311EBDDD8}" type="sibTrans" cxnId="{DBA01A26-A699-453D-A2B9-AAE3846281A9}">
      <dgm:prSet/>
      <dgm:spPr/>
      <dgm:t>
        <a:bodyPr/>
        <a:lstStyle/>
        <a:p>
          <a:endParaRPr lang="en-US"/>
        </a:p>
      </dgm:t>
    </dgm:pt>
    <dgm:pt modelId="{D4ED652E-53B9-4A62-9ED0-7AA8FCC28199}">
      <dgm:prSet/>
      <dgm:spPr/>
      <dgm:t>
        <a:bodyPr/>
        <a:lstStyle/>
        <a:p>
          <a:r>
            <a:rPr lang="en-US">
              <a:latin typeface="Century Schoolbook" panose="02040604050505020304"/>
            </a:rPr>
            <a:t>Business</a:t>
          </a:r>
          <a:r>
            <a:rPr lang="en-US"/>
            <a:t> acumen and domain knowledge</a:t>
          </a:r>
        </a:p>
      </dgm:t>
    </dgm:pt>
    <dgm:pt modelId="{6184D2C2-57CA-4A64-A727-84AA9A77BA1F}" type="parTrans" cxnId="{B5B2499F-D294-4FFD-9B65-9B8A2350C533}">
      <dgm:prSet/>
      <dgm:spPr/>
      <dgm:t>
        <a:bodyPr/>
        <a:lstStyle/>
        <a:p>
          <a:endParaRPr lang="en-US"/>
        </a:p>
      </dgm:t>
    </dgm:pt>
    <dgm:pt modelId="{542FEEC8-A1CD-443E-95F6-71689A866AD5}" type="sibTrans" cxnId="{B5B2499F-D294-4FFD-9B65-9B8A2350C533}">
      <dgm:prSet/>
      <dgm:spPr/>
      <dgm:t>
        <a:bodyPr/>
        <a:lstStyle/>
        <a:p>
          <a:endParaRPr lang="en-US"/>
        </a:p>
      </dgm:t>
    </dgm:pt>
    <dgm:pt modelId="{097433AC-9364-4406-ABE8-BCA2F3D83006}">
      <dgm:prSet/>
      <dgm:spPr/>
      <dgm:t>
        <a:bodyPr/>
        <a:lstStyle/>
        <a:p>
          <a:r>
            <a:rPr lang="en-US">
              <a:latin typeface="Century Schoolbook" panose="02040604050505020304"/>
            </a:rPr>
            <a:t>Technical</a:t>
          </a:r>
          <a:r>
            <a:rPr lang="en-US"/>
            <a:t> skills, such as </a:t>
          </a:r>
          <a:r>
            <a:rPr lang="en-US">
              <a:hlinkClick xmlns:r="http://schemas.openxmlformats.org/officeDocument/2006/relationships" r:id="rId1"/>
            </a:rPr>
            <a:t>SQL</a:t>
          </a:r>
          <a:r>
            <a:rPr lang="en-US"/>
            <a:t>, </a:t>
          </a:r>
          <a:r>
            <a:rPr lang="en-US">
              <a:hlinkClick xmlns:r="http://schemas.openxmlformats.org/officeDocument/2006/relationships" r:id="rId2"/>
            </a:rPr>
            <a:t>Excel</a:t>
          </a:r>
          <a:r>
            <a:rPr lang="en-US"/>
            <a:t>, and data analysis tools</a:t>
          </a:r>
        </a:p>
      </dgm:t>
    </dgm:pt>
    <dgm:pt modelId="{419BD508-2907-4407-9C4B-EBB64EFCFA3D}" type="parTrans" cxnId="{3BD2833A-A8DD-4010-BAB1-B2BB9C8CA95F}">
      <dgm:prSet/>
      <dgm:spPr/>
      <dgm:t>
        <a:bodyPr/>
        <a:lstStyle/>
        <a:p>
          <a:endParaRPr lang="en-US"/>
        </a:p>
      </dgm:t>
    </dgm:pt>
    <dgm:pt modelId="{F56F7376-0C09-44A5-8BA6-A0C43AA84044}" type="sibTrans" cxnId="{3BD2833A-A8DD-4010-BAB1-B2BB9C8CA95F}">
      <dgm:prSet/>
      <dgm:spPr/>
      <dgm:t>
        <a:bodyPr/>
        <a:lstStyle/>
        <a:p>
          <a:endParaRPr lang="en-US"/>
        </a:p>
      </dgm:t>
    </dgm:pt>
    <dgm:pt modelId="{05A213D0-4EBC-4A55-B5B9-CA8ACA9CC492}">
      <dgm:prSet/>
      <dgm:spPr/>
      <dgm:t>
        <a:bodyPr/>
        <a:lstStyle/>
        <a:p>
          <a:r>
            <a:rPr lang="en-US">
              <a:latin typeface="Century Schoolbook" panose="02040604050505020304"/>
            </a:rPr>
            <a:t>Time</a:t>
          </a:r>
          <a:r>
            <a:rPr lang="en-US"/>
            <a:t> management and organizational skills</a:t>
          </a:r>
        </a:p>
      </dgm:t>
    </dgm:pt>
    <dgm:pt modelId="{BB01E992-675E-4861-998D-DFD602489CF3}" type="parTrans" cxnId="{3387336D-E5DD-4B27-945E-2197A6374075}">
      <dgm:prSet/>
      <dgm:spPr/>
      <dgm:t>
        <a:bodyPr/>
        <a:lstStyle/>
        <a:p>
          <a:endParaRPr lang="en-US"/>
        </a:p>
      </dgm:t>
    </dgm:pt>
    <dgm:pt modelId="{6DC81FA1-A4DF-457E-9BE9-50290A267B3E}" type="sibTrans" cxnId="{3387336D-E5DD-4B27-945E-2197A6374075}">
      <dgm:prSet/>
      <dgm:spPr/>
      <dgm:t>
        <a:bodyPr/>
        <a:lstStyle/>
        <a:p>
          <a:endParaRPr lang="en-US"/>
        </a:p>
      </dgm:t>
    </dgm:pt>
    <dgm:pt modelId="{93976A02-5C91-4926-8BCF-FA76A830584B}">
      <dgm:prSet/>
      <dgm:spPr/>
      <dgm:t>
        <a:bodyPr/>
        <a:lstStyle/>
        <a:p>
          <a:r>
            <a:rPr lang="en-US"/>
            <a:t>Attention to detail and accuracy</a:t>
          </a:r>
        </a:p>
      </dgm:t>
    </dgm:pt>
    <dgm:pt modelId="{9BDF983F-A231-4C69-B186-ED1D48AFD73A}" type="parTrans" cxnId="{1CB6DDB1-C467-4EFA-AE3D-AAB8EFB32FAB}">
      <dgm:prSet/>
      <dgm:spPr/>
      <dgm:t>
        <a:bodyPr/>
        <a:lstStyle/>
        <a:p>
          <a:endParaRPr lang="en-US"/>
        </a:p>
      </dgm:t>
    </dgm:pt>
    <dgm:pt modelId="{6B91DF5C-5EA5-4D2F-965A-187AE0988156}" type="sibTrans" cxnId="{1CB6DDB1-C467-4EFA-AE3D-AAB8EFB32FAB}">
      <dgm:prSet/>
      <dgm:spPr/>
      <dgm:t>
        <a:bodyPr/>
        <a:lstStyle/>
        <a:p>
          <a:endParaRPr lang="en-US"/>
        </a:p>
      </dgm:t>
    </dgm:pt>
    <dgm:pt modelId="{BF96DE72-584F-4623-AF9C-F0F31E78EB26}">
      <dgm:prSet/>
      <dgm:spPr/>
      <dgm:t>
        <a:bodyPr/>
        <a:lstStyle/>
        <a:p>
          <a:r>
            <a:rPr lang="en-US"/>
            <a:t>Leadership and teamwork skills</a:t>
          </a:r>
        </a:p>
      </dgm:t>
    </dgm:pt>
    <dgm:pt modelId="{62B785A2-E210-483B-A5F4-7E018252675D}" type="parTrans" cxnId="{AE45DB18-72B4-46E0-A9F2-555C052858AA}">
      <dgm:prSet/>
      <dgm:spPr/>
      <dgm:t>
        <a:bodyPr/>
        <a:lstStyle/>
        <a:p>
          <a:endParaRPr lang="en-US"/>
        </a:p>
      </dgm:t>
    </dgm:pt>
    <dgm:pt modelId="{CCB599C7-F4C6-478D-860E-CFD1E00F7373}" type="sibTrans" cxnId="{AE45DB18-72B4-46E0-A9F2-555C052858AA}">
      <dgm:prSet/>
      <dgm:spPr/>
      <dgm:t>
        <a:bodyPr/>
        <a:lstStyle/>
        <a:p>
          <a:endParaRPr lang="en-US"/>
        </a:p>
      </dgm:t>
    </dgm:pt>
    <dgm:pt modelId="{B5AE588B-E92C-4532-93F9-58644CB20A7A}" type="pres">
      <dgm:prSet presAssocID="{BCC681F7-F681-4DF0-A06B-F3F76E6687A2}" presName="root" presStyleCnt="0">
        <dgm:presLayoutVars>
          <dgm:dir/>
          <dgm:resizeHandles val="exact"/>
        </dgm:presLayoutVars>
      </dgm:prSet>
      <dgm:spPr/>
    </dgm:pt>
    <dgm:pt modelId="{1C26A2B3-85B8-4776-9080-516EB9E88CE2}" type="pres">
      <dgm:prSet presAssocID="{7CB5E77A-D03B-4797-A2A5-02C77C687E84}" presName="compNode" presStyleCnt="0"/>
      <dgm:spPr/>
    </dgm:pt>
    <dgm:pt modelId="{AE0B1691-3F49-439D-B0FB-68BD6D890B9D}" type="pres">
      <dgm:prSet presAssocID="{7CB5E77A-D03B-4797-A2A5-02C77C687E84}" presName="bgRect" presStyleLbl="bgShp" presStyleIdx="0" presStyleCnt="7"/>
      <dgm:spPr/>
    </dgm:pt>
    <dgm:pt modelId="{75DEABE4-9141-484C-BCEE-1B8EE10C536E}" type="pres">
      <dgm:prSet presAssocID="{7CB5E77A-D03B-4797-A2A5-02C77C687E84}" presName="iconRect" presStyleLbl="node1" presStyleIdx="0"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d with Gears"/>
        </a:ext>
      </dgm:extLst>
    </dgm:pt>
    <dgm:pt modelId="{F38B79C8-955F-48E4-B10C-67354E26E6C5}" type="pres">
      <dgm:prSet presAssocID="{7CB5E77A-D03B-4797-A2A5-02C77C687E84}" presName="spaceRect" presStyleCnt="0"/>
      <dgm:spPr/>
    </dgm:pt>
    <dgm:pt modelId="{EC4AFF8A-8E30-44E4-85C5-A7CED58EB5BC}" type="pres">
      <dgm:prSet presAssocID="{7CB5E77A-D03B-4797-A2A5-02C77C687E84}" presName="parTx" presStyleLbl="revTx" presStyleIdx="0" presStyleCnt="7">
        <dgm:presLayoutVars>
          <dgm:chMax val="0"/>
          <dgm:chPref val="0"/>
        </dgm:presLayoutVars>
      </dgm:prSet>
      <dgm:spPr/>
    </dgm:pt>
    <dgm:pt modelId="{8771F3D2-B89A-41C5-865E-2176DD78D97E}" type="pres">
      <dgm:prSet presAssocID="{B613AA30-C00F-4459-969B-128DA5D37851}" presName="sibTrans" presStyleCnt="0"/>
      <dgm:spPr/>
    </dgm:pt>
    <dgm:pt modelId="{E87DEEFE-0B18-46B5-AC6A-6EC900330114}" type="pres">
      <dgm:prSet presAssocID="{F3792DCC-5FB7-4070-91B0-8D2E2706828A}" presName="compNode" presStyleCnt="0"/>
      <dgm:spPr/>
    </dgm:pt>
    <dgm:pt modelId="{2E117258-867E-4BC5-83AA-1046FD4EFCDB}" type="pres">
      <dgm:prSet presAssocID="{F3792DCC-5FB7-4070-91B0-8D2E2706828A}" presName="bgRect" presStyleLbl="bgShp" presStyleIdx="1" presStyleCnt="7"/>
      <dgm:spPr/>
    </dgm:pt>
    <dgm:pt modelId="{181ADB84-59E6-4AB7-8BCE-73ED2A8008E0}" type="pres">
      <dgm:prSet presAssocID="{F3792DCC-5FB7-4070-91B0-8D2E2706828A}" presName="iconRect" presStyleLbl="node1" presStyleIdx="1"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at"/>
        </a:ext>
      </dgm:extLst>
    </dgm:pt>
    <dgm:pt modelId="{FD5D1CDB-1223-4474-B8CA-FF07F5178E5D}" type="pres">
      <dgm:prSet presAssocID="{F3792DCC-5FB7-4070-91B0-8D2E2706828A}" presName="spaceRect" presStyleCnt="0"/>
      <dgm:spPr/>
    </dgm:pt>
    <dgm:pt modelId="{8A85B13B-1C4C-4736-9C19-9CF89482C906}" type="pres">
      <dgm:prSet presAssocID="{F3792DCC-5FB7-4070-91B0-8D2E2706828A}" presName="parTx" presStyleLbl="revTx" presStyleIdx="1" presStyleCnt="7">
        <dgm:presLayoutVars>
          <dgm:chMax val="0"/>
          <dgm:chPref val="0"/>
        </dgm:presLayoutVars>
      </dgm:prSet>
      <dgm:spPr/>
    </dgm:pt>
    <dgm:pt modelId="{605FC297-98C2-4CE4-B9A2-575BB5B93F51}" type="pres">
      <dgm:prSet presAssocID="{B1A549BE-47E1-4A62-8E51-173311EBDDD8}" presName="sibTrans" presStyleCnt="0"/>
      <dgm:spPr/>
    </dgm:pt>
    <dgm:pt modelId="{7C60433D-C216-45BC-9B34-E596E2E761F8}" type="pres">
      <dgm:prSet presAssocID="{D4ED652E-53B9-4A62-9ED0-7AA8FCC28199}" presName="compNode" presStyleCnt="0"/>
      <dgm:spPr/>
    </dgm:pt>
    <dgm:pt modelId="{202E328D-C5A8-4953-89E1-C62D2AD6A987}" type="pres">
      <dgm:prSet presAssocID="{D4ED652E-53B9-4A62-9ED0-7AA8FCC28199}" presName="bgRect" presStyleLbl="bgShp" presStyleIdx="2" presStyleCnt="7"/>
      <dgm:spPr/>
    </dgm:pt>
    <dgm:pt modelId="{3C3D063C-9377-42A0-A98E-FA3478857307}" type="pres">
      <dgm:prSet presAssocID="{D4ED652E-53B9-4A62-9ED0-7AA8FCC28199}" presName="iconRect" presStyleLbl="node1" presStyleIdx="2"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rain in head"/>
        </a:ext>
      </dgm:extLst>
    </dgm:pt>
    <dgm:pt modelId="{C2403DBD-86BE-49B3-8285-E68F8F89DC4E}" type="pres">
      <dgm:prSet presAssocID="{D4ED652E-53B9-4A62-9ED0-7AA8FCC28199}" presName="spaceRect" presStyleCnt="0"/>
      <dgm:spPr/>
    </dgm:pt>
    <dgm:pt modelId="{43DAF860-ECBE-4481-9177-D65D54423B47}" type="pres">
      <dgm:prSet presAssocID="{D4ED652E-53B9-4A62-9ED0-7AA8FCC28199}" presName="parTx" presStyleLbl="revTx" presStyleIdx="2" presStyleCnt="7">
        <dgm:presLayoutVars>
          <dgm:chMax val="0"/>
          <dgm:chPref val="0"/>
        </dgm:presLayoutVars>
      </dgm:prSet>
      <dgm:spPr/>
    </dgm:pt>
    <dgm:pt modelId="{4FFB40AA-382C-4279-9DBF-4E81EAF0596A}" type="pres">
      <dgm:prSet presAssocID="{542FEEC8-A1CD-443E-95F6-71689A866AD5}" presName="sibTrans" presStyleCnt="0"/>
      <dgm:spPr/>
    </dgm:pt>
    <dgm:pt modelId="{58594107-764D-44F4-B0F8-7A2D3098902F}" type="pres">
      <dgm:prSet presAssocID="{097433AC-9364-4406-ABE8-BCA2F3D83006}" presName="compNode" presStyleCnt="0"/>
      <dgm:spPr/>
    </dgm:pt>
    <dgm:pt modelId="{7D252554-85D2-475F-823A-0FB3F8860DD2}" type="pres">
      <dgm:prSet presAssocID="{097433AC-9364-4406-ABE8-BCA2F3D83006}" presName="bgRect" presStyleLbl="bgShp" presStyleIdx="3" presStyleCnt="7"/>
      <dgm:spPr/>
    </dgm:pt>
    <dgm:pt modelId="{2097F249-B794-4349-8B62-491AC75890DC}" type="pres">
      <dgm:prSet presAssocID="{097433AC-9364-4406-ABE8-BCA2F3D83006}" presName="iconRect" presStyleLbl="node1" presStyleIdx="3"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Database"/>
        </a:ext>
      </dgm:extLst>
    </dgm:pt>
    <dgm:pt modelId="{C957A880-B9E7-40A3-B702-77DE10DBE0FD}" type="pres">
      <dgm:prSet presAssocID="{097433AC-9364-4406-ABE8-BCA2F3D83006}" presName="spaceRect" presStyleCnt="0"/>
      <dgm:spPr/>
    </dgm:pt>
    <dgm:pt modelId="{CF1CBE14-C2A3-4945-B55E-3E3AF32FD831}" type="pres">
      <dgm:prSet presAssocID="{097433AC-9364-4406-ABE8-BCA2F3D83006}" presName="parTx" presStyleLbl="revTx" presStyleIdx="3" presStyleCnt="7">
        <dgm:presLayoutVars>
          <dgm:chMax val="0"/>
          <dgm:chPref val="0"/>
        </dgm:presLayoutVars>
      </dgm:prSet>
      <dgm:spPr/>
    </dgm:pt>
    <dgm:pt modelId="{A2759236-B547-4F21-9677-B5647B27CDAF}" type="pres">
      <dgm:prSet presAssocID="{F56F7376-0C09-44A5-8BA6-A0C43AA84044}" presName="sibTrans" presStyleCnt="0"/>
      <dgm:spPr/>
    </dgm:pt>
    <dgm:pt modelId="{26114ABD-4A8F-4053-862F-801130837EF2}" type="pres">
      <dgm:prSet presAssocID="{05A213D0-4EBC-4A55-B5B9-CA8ACA9CC492}" presName="compNode" presStyleCnt="0"/>
      <dgm:spPr/>
    </dgm:pt>
    <dgm:pt modelId="{55E2F117-3085-4EDE-909A-902990A3401C}" type="pres">
      <dgm:prSet presAssocID="{05A213D0-4EBC-4A55-B5B9-CA8ACA9CC492}" presName="bgRect" presStyleLbl="bgShp" presStyleIdx="4" presStyleCnt="7"/>
      <dgm:spPr/>
    </dgm:pt>
    <dgm:pt modelId="{A30C9BAE-42FB-4C58-AE3B-7E8D65D6E76F}" type="pres">
      <dgm:prSet presAssocID="{05A213D0-4EBC-4A55-B5B9-CA8ACA9CC492}" presName="iconRect" presStyleLbl="node1" presStyleIdx="4"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Stopwatch"/>
        </a:ext>
      </dgm:extLst>
    </dgm:pt>
    <dgm:pt modelId="{64CFC60C-E42D-48FA-91BB-A541513F3F54}" type="pres">
      <dgm:prSet presAssocID="{05A213D0-4EBC-4A55-B5B9-CA8ACA9CC492}" presName="spaceRect" presStyleCnt="0"/>
      <dgm:spPr/>
    </dgm:pt>
    <dgm:pt modelId="{80852E9A-2460-4710-99DE-242AD9760241}" type="pres">
      <dgm:prSet presAssocID="{05A213D0-4EBC-4A55-B5B9-CA8ACA9CC492}" presName="parTx" presStyleLbl="revTx" presStyleIdx="4" presStyleCnt="7">
        <dgm:presLayoutVars>
          <dgm:chMax val="0"/>
          <dgm:chPref val="0"/>
        </dgm:presLayoutVars>
      </dgm:prSet>
      <dgm:spPr/>
    </dgm:pt>
    <dgm:pt modelId="{0019421D-CD6A-4F30-A47D-038411A36994}" type="pres">
      <dgm:prSet presAssocID="{6DC81FA1-A4DF-457E-9BE9-50290A267B3E}" presName="sibTrans" presStyleCnt="0"/>
      <dgm:spPr/>
    </dgm:pt>
    <dgm:pt modelId="{C1EF683D-7D49-4725-8F43-9F4F0AF76EAE}" type="pres">
      <dgm:prSet presAssocID="{93976A02-5C91-4926-8BCF-FA76A830584B}" presName="compNode" presStyleCnt="0"/>
      <dgm:spPr/>
    </dgm:pt>
    <dgm:pt modelId="{B7CBEE7F-FE16-4E5C-B853-F83E3307641A}" type="pres">
      <dgm:prSet presAssocID="{93976A02-5C91-4926-8BCF-FA76A830584B}" presName="bgRect" presStyleLbl="bgShp" presStyleIdx="5" presStyleCnt="7"/>
      <dgm:spPr/>
    </dgm:pt>
    <dgm:pt modelId="{ED69A6F2-C0D4-4D32-A6E5-1D001FFD671C}" type="pres">
      <dgm:prSet presAssocID="{93976A02-5C91-4926-8BCF-FA76A830584B}" presName="iconRect" presStyleLbl="node1" presStyleIdx="5"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Target"/>
        </a:ext>
      </dgm:extLst>
    </dgm:pt>
    <dgm:pt modelId="{12613418-942F-48EA-82E7-476BC548029F}" type="pres">
      <dgm:prSet presAssocID="{93976A02-5C91-4926-8BCF-FA76A830584B}" presName="spaceRect" presStyleCnt="0"/>
      <dgm:spPr/>
    </dgm:pt>
    <dgm:pt modelId="{A1DD5CCC-1C10-4379-89B4-8A3B6942C454}" type="pres">
      <dgm:prSet presAssocID="{93976A02-5C91-4926-8BCF-FA76A830584B}" presName="parTx" presStyleLbl="revTx" presStyleIdx="5" presStyleCnt="7">
        <dgm:presLayoutVars>
          <dgm:chMax val="0"/>
          <dgm:chPref val="0"/>
        </dgm:presLayoutVars>
      </dgm:prSet>
      <dgm:spPr/>
    </dgm:pt>
    <dgm:pt modelId="{DEF724EB-7D3C-43AE-8574-4A793BAD3381}" type="pres">
      <dgm:prSet presAssocID="{6B91DF5C-5EA5-4D2F-965A-187AE0988156}" presName="sibTrans" presStyleCnt="0"/>
      <dgm:spPr/>
    </dgm:pt>
    <dgm:pt modelId="{7F65BDA8-816C-4D94-9D10-E1AE45A705E5}" type="pres">
      <dgm:prSet presAssocID="{BF96DE72-584F-4623-AF9C-F0F31E78EB26}" presName="compNode" presStyleCnt="0"/>
      <dgm:spPr/>
    </dgm:pt>
    <dgm:pt modelId="{A68A1FD9-AB20-4C2D-A277-53359CBE7163}" type="pres">
      <dgm:prSet presAssocID="{BF96DE72-584F-4623-AF9C-F0F31E78EB26}" presName="bgRect" presStyleLbl="bgShp" presStyleIdx="6" presStyleCnt="7"/>
      <dgm:spPr/>
    </dgm:pt>
    <dgm:pt modelId="{2F4D86CD-C5D0-434D-B22F-4D426362D097}" type="pres">
      <dgm:prSet presAssocID="{BF96DE72-584F-4623-AF9C-F0F31E78EB26}" presName="iconRect" presStyleLbl="node1" presStyleIdx="6" presStyleCnt="7"/>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a:noFill/>
        </a:ln>
      </dgm:spPr>
      <dgm:extLst>
        <a:ext uri="{E40237B7-FDA0-4F09-8148-C483321AD2D9}">
          <dgm14:cNvPr xmlns:dgm14="http://schemas.microsoft.com/office/drawing/2010/diagram" id="0" name="" descr="Users"/>
        </a:ext>
      </dgm:extLst>
    </dgm:pt>
    <dgm:pt modelId="{E5507E36-AD47-4C01-A93C-5198171AEECE}" type="pres">
      <dgm:prSet presAssocID="{BF96DE72-584F-4623-AF9C-F0F31E78EB26}" presName="spaceRect" presStyleCnt="0"/>
      <dgm:spPr/>
    </dgm:pt>
    <dgm:pt modelId="{4B1E1872-D21C-4169-942D-EEB4ECE036E3}" type="pres">
      <dgm:prSet presAssocID="{BF96DE72-584F-4623-AF9C-F0F31E78EB26}" presName="parTx" presStyleLbl="revTx" presStyleIdx="6" presStyleCnt="7">
        <dgm:presLayoutVars>
          <dgm:chMax val="0"/>
          <dgm:chPref val="0"/>
        </dgm:presLayoutVars>
      </dgm:prSet>
      <dgm:spPr/>
    </dgm:pt>
  </dgm:ptLst>
  <dgm:cxnLst>
    <dgm:cxn modelId="{4B0BE414-961A-4587-8474-2EF057537FB9}" type="presOf" srcId="{BCC681F7-F681-4DF0-A06B-F3F76E6687A2}" destId="{B5AE588B-E92C-4532-93F9-58644CB20A7A}" srcOrd="0" destOrd="0" presId="urn:microsoft.com/office/officeart/2018/2/layout/IconVerticalSolidList"/>
    <dgm:cxn modelId="{AE45DB18-72B4-46E0-A9F2-555C052858AA}" srcId="{BCC681F7-F681-4DF0-A06B-F3F76E6687A2}" destId="{BF96DE72-584F-4623-AF9C-F0F31E78EB26}" srcOrd="6" destOrd="0" parTransId="{62B785A2-E210-483B-A5F4-7E018252675D}" sibTransId="{CCB599C7-F4C6-478D-860E-CFD1E00F7373}"/>
    <dgm:cxn modelId="{DBA01A26-A699-453D-A2B9-AAE3846281A9}" srcId="{BCC681F7-F681-4DF0-A06B-F3F76E6687A2}" destId="{F3792DCC-5FB7-4070-91B0-8D2E2706828A}" srcOrd="1" destOrd="0" parTransId="{31ACE531-F2AD-4B92-88BC-EFA09C15545C}" sibTransId="{B1A549BE-47E1-4A62-8E51-173311EBDDD8}"/>
    <dgm:cxn modelId="{231AC734-D81F-4B35-BB4E-1585CE48CC67}" srcId="{BCC681F7-F681-4DF0-A06B-F3F76E6687A2}" destId="{7CB5E77A-D03B-4797-A2A5-02C77C687E84}" srcOrd="0" destOrd="0" parTransId="{28E4CA34-1BD0-4A9D-BEA0-BE2C302284F7}" sibTransId="{B613AA30-C00F-4459-969B-128DA5D37851}"/>
    <dgm:cxn modelId="{3BD2833A-A8DD-4010-BAB1-B2BB9C8CA95F}" srcId="{BCC681F7-F681-4DF0-A06B-F3F76E6687A2}" destId="{097433AC-9364-4406-ABE8-BCA2F3D83006}" srcOrd="3" destOrd="0" parTransId="{419BD508-2907-4407-9C4B-EBB64EFCFA3D}" sibTransId="{F56F7376-0C09-44A5-8BA6-A0C43AA84044}"/>
    <dgm:cxn modelId="{BB40A95C-C334-4E97-B1A4-8E28A5432A6E}" type="presOf" srcId="{BF96DE72-584F-4623-AF9C-F0F31E78EB26}" destId="{4B1E1872-D21C-4169-942D-EEB4ECE036E3}" srcOrd="0" destOrd="0" presId="urn:microsoft.com/office/officeart/2018/2/layout/IconVerticalSolidList"/>
    <dgm:cxn modelId="{3387336D-E5DD-4B27-945E-2197A6374075}" srcId="{BCC681F7-F681-4DF0-A06B-F3F76E6687A2}" destId="{05A213D0-4EBC-4A55-B5B9-CA8ACA9CC492}" srcOrd="4" destOrd="0" parTransId="{BB01E992-675E-4861-998D-DFD602489CF3}" sibTransId="{6DC81FA1-A4DF-457E-9BE9-50290A267B3E}"/>
    <dgm:cxn modelId="{6FA15B52-639D-4A84-851B-46A6DA3C0510}" type="presOf" srcId="{7CB5E77A-D03B-4797-A2A5-02C77C687E84}" destId="{EC4AFF8A-8E30-44E4-85C5-A7CED58EB5BC}" srcOrd="0" destOrd="0" presId="urn:microsoft.com/office/officeart/2018/2/layout/IconVerticalSolidList"/>
    <dgm:cxn modelId="{327F8258-2E5C-4941-9290-AA5E2E9114C7}" type="presOf" srcId="{F3792DCC-5FB7-4070-91B0-8D2E2706828A}" destId="{8A85B13B-1C4C-4736-9C19-9CF89482C906}" srcOrd="0" destOrd="0" presId="urn:microsoft.com/office/officeart/2018/2/layout/IconVerticalSolidList"/>
    <dgm:cxn modelId="{9142A27B-C82F-4916-B914-7729496214A2}" type="presOf" srcId="{93976A02-5C91-4926-8BCF-FA76A830584B}" destId="{A1DD5CCC-1C10-4379-89B4-8A3B6942C454}" srcOrd="0" destOrd="0" presId="urn:microsoft.com/office/officeart/2018/2/layout/IconVerticalSolidList"/>
    <dgm:cxn modelId="{B5B2499F-D294-4FFD-9B65-9B8A2350C533}" srcId="{BCC681F7-F681-4DF0-A06B-F3F76E6687A2}" destId="{D4ED652E-53B9-4A62-9ED0-7AA8FCC28199}" srcOrd="2" destOrd="0" parTransId="{6184D2C2-57CA-4A64-A727-84AA9A77BA1F}" sibTransId="{542FEEC8-A1CD-443E-95F6-71689A866AD5}"/>
    <dgm:cxn modelId="{B0097AA1-0C6C-4285-8AC9-F09D770376E5}" type="presOf" srcId="{D4ED652E-53B9-4A62-9ED0-7AA8FCC28199}" destId="{43DAF860-ECBE-4481-9177-D65D54423B47}" srcOrd="0" destOrd="0" presId="urn:microsoft.com/office/officeart/2018/2/layout/IconVerticalSolidList"/>
    <dgm:cxn modelId="{3CA900B1-DB39-44B6-8DC8-2823E3D2AB21}" type="presOf" srcId="{05A213D0-4EBC-4A55-B5B9-CA8ACA9CC492}" destId="{80852E9A-2460-4710-99DE-242AD9760241}" srcOrd="0" destOrd="0" presId="urn:microsoft.com/office/officeart/2018/2/layout/IconVerticalSolidList"/>
    <dgm:cxn modelId="{1CB6DDB1-C467-4EFA-AE3D-AAB8EFB32FAB}" srcId="{BCC681F7-F681-4DF0-A06B-F3F76E6687A2}" destId="{93976A02-5C91-4926-8BCF-FA76A830584B}" srcOrd="5" destOrd="0" parTransId="{9BDF983F-A231-4C69-B186-ED1D48AFD73A}" sibTransId="{6B91DF5C-5EA5-4D2F-965A-187AE0988156}"/>
    <dgm:cxn modelId="{A62F9DFC-C812-46E3-9929-75CCA5055A87}" type="presOf" srcId="{097433AC-9364-4406-ABE8-BCA2F3D83006}" destId="{CF1CBE14-C2A3-4945-B55E-3E3AF32FD831}" srcOrd="0" destOrd="0" presId="urn:microsoft.com/office/officeart/2018/2/layout/IconVerticalSolidList"/>
    <dgm:cxn modelId="{F70F18D5-ECD2-4CF2-A9EC-E288B35E7A8E}" type="presParOf" srcId="{B5AE588B-E92C-4532-93F9-58644CB20A7A}" destId="{1C26A2B3-85B8-4776-9080-516EB9E88CE2}" srcOrd="0" destOrd="0" presId="urn:microsoft.com/office/officeart/2018/2/layout/IconVerticalSolidList"/>
    <dgm:cxn modelId="{3B141AF0-4C3F-4FD5-8625-F96959C23E3D}" type="presParOf" srcId="{1C26A2B3-85B8-4776-9080-516EB9E88CE2}" destId="{AE0B1691-3F49-439D-B0FB-68BD6D890B9D}" srcOrd="0" destOrd="0" presId="urn:microsoft.com/office/officeart/2018/2/layout/IconVerticalSolidList"/>
    <dgm:cxn modelId="{CDE294EF-47C1-44F1-BC7D-B6B09D1F2016}" type="presParOf" srcId="{1C26A2B3-85B8-4776-9080-516EB9E88CE2}" destId="{75DEABE4-9141-484C-BCEE-1B8EE10C536E}" srcOrd="1" destOrd="0" presId="urn:microsoft.com/office/officeart/2018/2/layout/IconVerticalSolidList"/>
    <dgm:cxn modelId="{CCCBE01E-37A2-4F55-8BE6-18FF920F8E5A}" type="presParOf" srcId="{1C26A2B3-85B8-4776-9080-516EB9E88CE2}" destId="{F38B79C8-955F-48E4-B10C-67354E26E6C5}" srcOrd="2" destOrd="0" presId="urn:microsoft.com/office/officeart/2018/2/layout/IconVerticalSolidList"/>
    <dgm:cxn modelId="{1F366C3C-5E77-4823-B189-0D36EF01AF9D}" type="presParOf" srcId="{1C26A2B3-85B8-4776-9080-516EB9E88CE2}" destId="{EC4AFF8A-8E30-44E4-85C5-A7CED58EB5BC}" srcOrd="3" destOrd="0" presId="urn:microsoft.com/office/officeart/2018/2/layout/IconVerticalSolidList"/>
    <dgm:cxn modelId="{6DCFD3F7-9080-4522-B4C7-F8B18454C045}" type="presParOf" srcId="{B5AE588B-E92C-4532-93F9-58644CB20A7A}" destId="{8771F3D2-B89A-41C5-865E-2176DD78D97E}" srcOrd="1" destOrd="0" presId="urn:microsoft.com/office/officeart/2018/2/layout/IconVerticalSolidList"/>
    <dgm:cxn modelId="{1F40AC34-B95B-4246-96CA-D989CE241F67}" type="presParOf" srcId="{B5AE588B-E92C-4532-93F9-58644CB20A7A}" destId="{E87DEEFE-0B18-46B5-AC6A-6EC900330114}" srcOrd="2" destOrd="0" presId="urn:microsoft.com/office/officeart/2018/2/layout/IconVerticalSolidList"/>
    <dgm:cxn modelId="{5D80EA88-B32D-48A3-A035-87FBB1226E1C}" type="presParOf" srcId="{E87DEEFE-0B18-46B5-AC6A-6EC900330114}" destId="{2E117258-867E-4BC5-83AA-1046FD4EFCDB}" srcOrd="0" destOrd="0" presId="urn:microsoft.com/office/officeart/2018/2/layout/IconVerticalSolidList"/>
    <dgm:cxn modelId="{29C5806E-B940-456F-A389-3A2B272B3FE1}" type="presParOf" srcId="{E87DEEFE-0B18-46B5-AC6A-6EC900330114}" destId="{181ADB84-59E6-4AB7-8BCE-73ED2A8008E0}" srcOrd="1" destOrd="0" presId="urn:microsoft.com/office/officeart/2018/2/layout/IconVerticalSolidList"/>
    <dgm:cxn modelId="{B9F3DF3A-DC5C-43CA-B1B4-A2A095219046}" type="presParOf" srcId="{E87DEEFE-0B18-46B5-AC6A-6EC900330114}" destId="{FD5D1CDB-1223-4474-B8CA-FF07F5178E5D}" srcOrd="2" destOrd="0" presId="urn:microsoft.com/office/officeart/2018/2/layout/IconVerticalSolidList"/>
    <dgm:cxn modelId="{49101674-4195-4C0D-95AB-54224713D4B1}" type="presParOf" srcId="{E87DEEFE-0B18-46B5-AC6A-6EC900330114}" destId="{8A85B13B-1C4C-4736-9C19-9CF89482C906}" srcOrd="3" destOrd="0" presId="urn:microsoft.com/office/officeart/2018/2/layout/IconVerticalSolidList"/>
    <dgm:cxn modelId="{E0567F14-8BA5-41E1-A626-4A5F42F7DAAE}" type="presParOf" srcId="{B5AE588B-E92C-4532-93F9-58644CB20A7A}" destId="{605FC297-98C2-4CE4-B9A2-575BB5B93F51}" srcOrd="3" destOrd="0" presId="urn:microsoft.com/office/officeart/2018/2/layout/IconVerticalSolidList"/>
    <dgm:cxn modelId="{8F5F0E8F-0810-4B9C-B816-0D3AF09954C2}" type="presParOf" srcId="{B5AE588B-E92C-4532-93F9-58644CB20A7A}" destId="{7C60433D-C216-45BC-9B34-E596E2E761F8}" srcOrd="4" destOrd="0" presId="urn:microsoft.com/office/officeart/2018/2/layout/IconVerticalSolidList"/>
    <dgm:cxn modelId="{8192DFCB-4A21-4266-9860-09F02E3DD1EB}" type="presParOf" srcId="{7C60433D-C216-45BC-9B34-E596E2E761F8}" destId="{202E328D-C5A8-4953-89E1-C62D2AD6A987}" srcOrd="0" destOrd="0" presId="urn:microsoft.com/office/officeart/2018/2/layout/IconVerticalSolidList"/>
    <dgm:cxn modelId="{BD7B865A-4221-47DB-9E2F-97FFBA8BC009}" type="presParOf" srcId="{7C60433D-C216-45BC-9B34-E596E2E761F8}" destId="{3C3D063C-9377-42A0-A98E-FA3478857307}" srcOrd="1" destOrd="0" presId="urn:microsoft.com/office/officeart/2018/2/layout/IconVerticalSolidList"/>
    <dgm:cxn modelId="{B2483A14-19CE-48B6-AF70-E4A99FFDA69A}" type="presParOf" srcId="{7C60433D-C216-45BC-9B34-E596E2E761F8}" destId="{C2403DBD-86BE-49B3-8285-E68F8F89DC4E}" srcOrd="2" destOrd="0" presId="urn:microsoft.com/office/officeart/2018/2/layout/IconVerticalSolidList"/>
    <dgm:cxn modelId="{496CD22E-01CF-4CAE-B6B6-D861B4D2EA7D}" type="presParOf" srcId="{7C60433D-C216-45BC-9B34-E596E2E761F8}" destId="{43DAF860-ECBE-4481-9177-D65D54423B47}" srcOrd="3" destOrd="0" presId="urn:microsoft.com/office/officeart/2018/2/layout/IconVerticalSolidList"/>
    <dgm:cxn modelId="{6ECA72CD-36E3-4999-B71B-87825572562C}" type="presParOf" srcId="{B5AE588B-E92C-4532-93F9-58644CB20A7A}" destId="{4FFB40AA-382C-4279-9DBF-4E81EAF0596A}" srcOrd="5" destOrd="0" presId="urn:microsoft.com/office/officeart/2018/2/layout/IconVerticalSolidList"/>
    <dgm:cxn modelId="{80E42050-6CF0-49F9-A041-9FA15A195672}" type="presParOf" srcId="{B5AE588B-E92C-4532-93F9-58644CB20A7A}" destId="{58594107-764D-44F4-B0F8-7A2D3098902F}" srcOrd="6" destOrd="0" presId="urn:microsoft.com/office/officeart/2018/2/layout/IconVerticalSolidList"/>
    <dgm:cxn modelId="{9366AFA1-3245-4F0B-BCD2-086725E39F49}" type="presParOf" srcId="{58594107-764D-44F4-B0F8-7A2D3098902F}" destId="{7D252554-85D2-475F-823A-0FB3F8860DD2}" srcOrd="0" destOrd="0" presId="urn:microsoft.com/office/officeart/2018/2/layout/IconVerticalSolidList"/>
    <dgm:cxn modelId="{ADE47365-4F58-4C49-A345-532E04ECD5D5}" type="presParOf" srcId="{58594107-764D-44F4-B0F8-7A2D3098902F}" destId="{2097F249-B794-4349-8B62-491AC75890DC}" srcOrd="1" destOrd="0" presId="urn:microsoft.com/office/officeart/2018/2/layout/IconVerticalSolidList"/>
    <dgm:cxn modelId="{68EE4443-99D6-4FBF-B371-68230766DE2C}" type="presParOf" srcId="{58594107-764D-44F4-B0F8-7A2D3098902F}" destId="{C957A880-B9E7-40A3-B702-77DE10DBE0FD}" srcOrd="2" destOrd="0" presId="urn:microsoft.com/office/officeart/2018/2/layout/IconVerticalSolidList"/>
    <dgm:cxn modelId="{81D45DF0-FB24-4187-B712-35B377BBD2E6}" type="presParOf" srcId="{58594107-764D-44F4-B0F8-7A2D3098902F}" destId="{CF1CBE14-C2A3-4945-B55E-3E3AF32FD831}" srcOrd="3" destOrd="0" presId="urn:microsoft.com/office/officeart/2018/2/layout/IconVerticalSolidList"/>
    <dgm:cxn modelId="{DA3C516E-3D33-452A-994A-F21539DB851A}" type="presParOf" srcId="{B5AE588B-E92C-4532-93F9-58644CB20A7A}" destId="{A2759236-B547-4F21-9677-B5647B27CDAF}" srcOrd="7" destOrd="0" presId="urn:microsoft.com/office/officeart/2018/2/layout/IconVerticalSolidList"/>
    <dgm:cxn modelId="{22990E0A-1B18-448B-B9CC-D240A05DFB9F}" type="presParOf" srcId="{B5AE588B-E92C-4532-93F9-58644CB20A7A}" destId="{26114ABD-4A8F-4053-862F-801130837EF2}" srcOrd="8" destOrd="0" presId="urn:microsoft.com/office/officeart/2018/2/layout/IconVerticalSolidList"/>
    <dgm:cxn modelId="{09F93495-0886-4665-B999-388979FD96CB}" type="presParOf" srcId="{26114ABD-4A8F-4053-862F-801130837EF2}" destId="{55E2F117-3085-4EDE-909A-902990A3401C}" srcOrd="0" destOrd="0" presId="urn:microsoft.com/office/officeart/2018/2/layout/IconVerticalSolidList"/>
    <dgm:cxn modelId="{7300E8AB-A1F3-4082-A23C-FB8333E6E811}" type="presParOf" srcId="{26114ABD-4A8F-4053-862F-801130837EF2}" destId="{A30C9BAE-42FB-4C58-AE3B-7E8D65D6E76F}" srcOrd="1" destOrd="0" presId="urn:microsoft.com/office/officeart/2018/2/layout/IconVerticalSolidList"/>
    <dgm:cxn modelId="{95367732-3817-48F8-8450-993B05E34339}" type="presParOf" srcId="{26114ABD-4A8F-4053-862F-801130837EF2}" destId="{64CFC60C-E42D-48FA-91BB-A541513F3F54}" srcOrd="2" destOrd="0" presId="urn:microsoft.com/office/officeart/2018/2/layout/IconVerticalSolidList"/>
    <dgm:cxn modelId="{DA912DF0-3595-4F5F-BF86-309DB7EA719A}" type="presParOf" srcId="{26114ABD-4A8F-4053-862F-801130837EF2}" destId="{80852E9A-2460-4710-99DE-242AD9760241}" srcOrd="3" destOrd="0" presId="urn:microsoft.com/office/officeart/2018/2/layout/IconVerticalSolidList"/>
    <dgm:cxn modelId="{633F80C9-6212-4610-B852-C5BC601C0C9F}" type="presParOf" srcId="{B5AE588B-E92C-4532-93F9-58644CB20A7A}" destId="{0019421D-CD6A-4F30-A47D-038411A36994}" srcOrd="9" destOrd="0" presId="urn:microsoft.com/office/officeart/2018/2/layout/IconVerticalSolidList"/>
    <dgm:cxn modelId="{672F072A-ADA7-4149-B09C-41A2CDB08163}" type="presParOf" srcId="{B5AE588B-E92C-4532-93F9-58644CB20A7A}" destId="{C1EF683D-7D49-4725-8F43-9F4F0AF76EAE}" srcOrd="10" destOrd="0" presId="urn:microsoft.com/office/officeart/2018/2/layout/IconVerticalSolidList"/>
    <dgm:cxn modelId="{374EDD0C-8332-4040-B97A-B24DA49634DF}" type="presParOf" srcId="{C1EF683D-7D49-4725-8F43-9F4F0AF76EAE}" destId="{B7CBEE7F-FE16-4E5C-B853-F83E3307641A}" srcOrd="0" destOrd="0" presId="urn:microsoft.com/office/officeart/2018/2/layout/IconVerticalSolidList"/>
    <dgm:cxn modelId="{D00D1FDE-821C-4074-9D1B-C3C820AD8175}" type="presParOf" srcId="{C1EF683D-7D49-4725-8F43-9F4F0AF76EAE}" destId="{ED69A6F2-C0D4-4D32-A6E5-1D001FFD671C}" srcOrd="1" destOrd="0" presId="urn:microsoft.com/office/officeart/2018/2/layout/IconVerticalSolidList"/>
    <dgm:cxn modelId="{3BAFA79D-73C4-46FE-AECB-2D537B3EBA89}" type="presParOf" srcId="{C1EF683D-7D49-4725-8F43-9F4F0AF76EAE}" destId="{12613418-942F-48EA-82E7-476BC548029F}" srcOrd="2" destOrd="0" presId="urn:microsoft.com/office/officeart/2018/2/layout/IconVerticalSolidList"/>
    <dgm:cxn modelId="{9BA5E4F0-DB34-4C42-8DFE-F011D31640A9}" type="presParOf" srcId="{C1EF683D-7D49-4725-8F43-9F4F0AF76EAE}" destId="{A1DD5CCC-1C10-4379-89B4-8A3B6942C454}" srcOrd="3" destOrd="0" presId="urn:microsoft.com/office/officeart/2018/2/layout/IconVerticalSolidList"/>
    <dgm:cxn modelId="{21E3BE2D-FC1E-478A-B798-ABF312DB1685}" type="presParOf" srcId="{B5AE588B-E92C-4532-93F9-58644CB20A7A}" destId="{DEF724EB-7D3C-43AE-8574-4A793BAD3381}" srcOrd="11" destOrd="0" presId="urn:microsoft.com/office/officeart/2018/2/layout/IconVerticalSolidList"/>
    <dgm:cxn modelId="{1666ECF3-ECE9-4838-9756-DB3B2DA50A4C}" type="presParOf" srcId="{B5AE588B-E92C-4532-93F9-58644CB20A7A}" destId="{7F65BDA8-816C-4D94-9D10-E1AE45A705E5}" srcOrd="12" destOrd="0" presId="urn:microsoft.com/office/officeart/2018/2/layout/IconVerticalSolidList"/>
    <dgm:cxn modelId="{EAC600D0-F1F1-41EB-9ADD-2B5893485E02}" type="presParOf" srcId="{7F65BDA8-816C-4D94-9D10-E1AE45A705E5}" destId="{A68A1FD9-AB20-4C2D-A277-53359CBE7163}" srcOrd="0" destOrd="0" presId="urn:microsoft.com/office/officeart/2018/2/layout/IconVerticalSolidList"/>
    <dgm:cxn modelId="{51E125C1-3B07-4B5F-9801-BB0669A9731E}" type="presParOf" srcId="{7F65BDA8-816C-4D94-9D10-E1AE45A705E5}" destId="{2F4D86CD-C5D0-434D-B22F-4D426362D097}" srcOrd="1" destOrd="0" presId="urn:microsoft.com/office/officeart/2018/2/layout/IconVerticalSolidList"/>
    <dgm:cxn modelId="{2AFCA3BD-2703-4BD8-8D71-BCA1A9C2915D}" type="presParOf" srcId="{7F65BDA8-816C-4D94-9D10-E1AE45A705E5}" destId="{E5507E36-AD47-4C01-A93C-5198171AEECE}" srcOrd="2" destOrd="0" presId="urn:microsoft.com/office/officeart/2018/2/layout/IconVerticalSolidList"/>
    <dgm:cxn modelId="{7764C577-8CDA-4D2A-8222-402B6D8475D6}" type="presParOf" srcId="{7F65BDA8-816C-4D94-9D10-E1AE45A705E5}" destId="{4B1E1872-D21C-4169-942D-EEB4ECE036E3}"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41886119-769E-4DC6-88D3-690994D5A6AF}" type="doc">
      <dgm:prSet loTypeId="urn:microsoft.com/office/officeart/2018/5/layout/IconLeaf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020C0A72-7E79-47D8-9B96-09A72C4718DE}">
      <dgm:prSet/>
      <dgm:spPr/>
      <dgm:t>
        <a:bodyPr/>
        <a:lstStyle/>
        <a:p>
          <a:pPr>
            <a:defRPr cap="all"/>
          </a:pPr>
          <a:r>
            <a:rPr lang="en-US"/>
            <a:t>Identify the current state</a:t>
          </a:r>
        </a:p>
      </dgm:t>
    </dgm:pt>
    <dgm:pt modelId="{5F6B1803-785D-40A4-8F07-F9E90696EBE0}" type="parTrans" cxnId="{FA9FEBE9-04D3-4347-B26A-B9581B422799}">
      <dgm:prSet/>
      <dgm:spPr/>
      <dgm:t>
        <a:bodyPr/>
        <a:lstStyle/>
        <a:p>
          <a:endParaRPr lang="en-US"/>
        </a:p>
      </dgm:t>
    </dgm:pt>
    <dgm:pt modelId="{CC4329BB-4AC7-45FA-9295-2B21638EF6DE}" type="sibTrans" cxnId="{FA9FEBE9-04D3-4347-B26A-B9581B422799}">
      <dgm:prSet/>
      <dgm:spPr/>
      <dgm:t>
        <a:bodyPr/>
        <a:lstStyle/>
        <a:p>
          <a:endParaRPr lang="en-US"/>
        </a:p>
      </dgm:t>
    </dgm:pt>
    <dgm:pt modelId="{5D295E90-0D44-48B9-8176-73B110F273CA}">
      <dgm:prSet/>
      <dgm:spPr/>
      <dgm:t>
        <a:bodyPr/>
        <a:lstStyle/>
        <a:p>
          <a:pPr>
            <a:defRPr cap="all"/>
          </a:pPr>
          <a:r>
            <a:rPr lang="en-US"/>
            <a:t>Define the desired state</a:t>
          </a:r>
        </a:p>
      </dgm:t>
    </dgm:pt>
    <dgm:pt modelId="{852B2816-CB98-41CF-A74E-DE2FA6E78C88}" type="parTrans" cxnId="{B50D807B-4009-4BED-819B-EFEFF2386089}">
      <dgm:prSet/>
      <dgm:spPr/>
      <dgm:t>
        <a:bodyPr/>
        <a:lstStyle/>
        <a:p>
          <a:endParaRPr lang="en-US"/>
        </a:p>
      </dgm:t>
    </dgm:pt>
    <dgm:pt modelId="{B9478688-FE41-4E53-93BC-AECD5381598F}" type="sibTrans" cxnId="{B50D807B-4009-4BED-819B-EFEFF2386089}">
      <dgm:prSet/>
      <dgm:spPr/>
      <dgm:t>
        <a:bodyPr/>
        <a:lstStyle/>
        <a:p>
          <a:endParaRPr lang="en-US"/>
        </a:p>
      </dgm:t>
    </dgm:pt>
    <dgm:pt modelId="{5DD69C4A-C34D-4A89-848A-1DC4FC788836}">
      <dgm:prSet/>
      <dgm:spPr/>
      <dgm:t>
        <a:bodyPr/>
        <a:lstStyle/>
        <a:p>
          <a:pPr>
            <a:defRPr cap="all"/>
          </a:pPr>
          <a:r>
            <a:rPr lang="en-US"/>
            <a:t>Analyze the gap</a:t>
          </a:r>
        </a:p>
      </dgm:t>
    </dgm:pt>
    <dgm:pt modelId="{4EDAD4D1-6EFE-44C0-BF17-978194B092BE}" type="parTrans" cxnId="{DDDD51B6-A1D1-4FB5-9992-19A0074E18CD}">
      <dgm:prSet/>
      <dgm:spPr/>
      <dgm:t>
        <a:bodyPr/>
        <a:lstStyle/>
        <a:p>
          <a:endParaRPr lang="en-US"/>
        </a:p>
      </dgm:t>
    </dgm:pt>
    <dgm:pt modelId="{31FC890F-1494-4798-8ED8-7D33B1AF5739}" type="sibTrans" cxnId="{DDDD51B6-A1D1-4FB5-9992-19A0074E18CD}">
      <dgm:prSet/>
      <dgm:spPr/>
      <dgm:t>
        <a:bodyPr/>
        <a:lstStyle/>
        <a:p>
          <a:endParaRPr lang="en-US"/>
        </a:p>
      </dgm:t>
    </dgm:pt>
    <dgm:pt modelId="{531E8EA3-6722-4A74-AFC1-C36496871C30}">
      <dgm:prSet/>
      <dgm:spPr/>
      <dgm:t>
        <a:bodyPr/>
        <a:lstStyle/>
        <a:p>
          <a:pPr>
            <a:defRPr cap="all"/>
          </a:pPr>
          <a:r>
            <a:rPr lang="en-US"/>
            <a:t>Develop an action plan</a:t>
          </a:r>
        </a:p>
      </dgm:t>
    </dgm:pt>
    <dgm:pt modelId="{27950D69-1C4C-444A-BC5D-DD1218CA3A29}" type="parTrans" cxnId="{F8FE33C0-4EC7-4841-A768-8132D57B4C86}">
      <dgm:prSet/>
      <dgm:spPr/>
      <dgm:t>
        <a:bodyPr/>
        <a:lstStyle/>
        <a:p>
          <a:endParaRPr lang="en-US"/>
        </a:p>
      </dgm:t>
    </dgm:pt>
    <dgm:pt modelId="{E777A64E-055A-460A-96B1-2A87636894BE}" type="sibTrans" cxnId="{F8FE33C0-4EC7-4841-A768-8132D57B4C86}">
      <dgm:prSet/>
      <dgm:spPr/>
      <dgm:t>
        <a:bodyPr/>
        <a:lstStyle/>
        <a:p>
          <a:endParaRPr lang="en-US"/>
        </a:p>
      </dgm:t>
    </dgm:pt>
    <dgm:pt modelId="{BAB6C4B3-6750-4903-973D-2C1623615DE8}" type="pres">
      <dgm:prSet presAssocID="{41886119-769E-4DC6-88D3-690994D5A6AF}" presName="root" presStyleCnt="0">
        <dgm:presLayoutVars>
          <dgm:dir/>
          <dgm:resizeHandles val="exact"/>
        </dgm:presLayoutVars>
      </dgm:prSet>
      <dgm:spPr/>
    </dgm:pt>
    <dgm:pt modelId="{03ECC4D3-D458-4590-B749-A25A6AD67907}" type="pres">
      <dgm:prSet presAssocID="{020C0A72-7E79-47D8-9B96-09A72C4718DE}" presName="compNode" presStyleCnt="0"/>
      <dgm:spPr/>
    </dgm:pt>
    <dgm:pt modelId="{399D275B-1BBB-439E-893A-70CC6A928B6A}" type="pres">
      <dgm:prSet presAssocID="{020C0A72-7E79-47D8-9B96-09A72C4718DE}" presName="iconBgRect" presStyleLbl="bgShp" presStyleIdx="0" presStyleCnt="4"/>
      <dgm:spPr>
        <a:prstGeom prst="round2DiagRect">
          <a:avLst>
            <a:gd name="adj1" fmla="val 29727"/>
            <a:gd name="adj2" fmla="val 0"/>
          </a:avLst>
        </a:prstGeom>
      </dgm:spPr>
    </dgm:pt>
    <dgm:pt modelId="{B91CD951-92BB-4A92-B833-7179293763CC}" type="pres">
      <dgm:prSet presAssocID="{020C0A72-7E79-47D8-9B96-09A72C4718DE}"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gnifying glass"/>
        </a:ext>
      </dgm:extLst>
    </dgm:pt>
    <dgm:pt modelId="{A9FBEB04-EEC4-455B-903D-B6ED9FEB1ECE}" type="pres">
      <dgm:prSet presAssocID="{020C0A72-7E79-47D8-9B96-09A72C4718DE}" presName="spaceRect" presStyleCnt="0"/>
      <dgm:spPr/>
    </dgm:pt>
    <dgm:pt modelId="{51EAB5F9-DBCB-4D0E-8F90-AAE9DD69D38C}" type="pres">
      <dgm:prSet presAssocID="{020C0A72-7E79-47D8-9B96-09A72C4718DE}" presName="textRect" presStyleLbl="revTx" presStyleIdx="0" presStyleCnt="4">
        <dgm:presLayoutVars>
          <dgm:chMax val="1"/>
          <dgm:chPref val="1"/>
        </dgm:presLayoutVars>
      </dgm:prSet>
      <dgm:spPr/>
    </dgm:pt>
    <dgm:pt modelId="{F10C562D-96D7-409D-B76E-9D11E1B6FB69}" type="pres">
      <dgm:prSet presAssocID="{CC4329BB-4AC7-45FA-9295-2B21638EF6DE}" presName="sibTrans" presStyleCnt="0"/>
      <dgm:spPr/>
    </dgm:pt>
    <dgm:pt modelId="{95B39696-5C89-4113-8C45-73B2C4452A66}" type="pres">
      <dgm:prSet presAssocID="{5D295E90-0D44-48B9-8176-73B110F273CA}" presName="compNode" presStyleCnt="0"/>
      <dgm:spPr/>
    </dgm:pt>
    <dgm:pt modelId="{1DCD22F8-F47A-46A3-B68F-0683A316DEFA}" type="pres">
      <dgm:prSet presAssocID="{5D295E90-0D44-48B9-8176-73B110F273CA}" presName="iconBgRect" presStyleLbl="bgShp" presStyleIdx="1" presStyleCnt="4"/>
      <dgm:spPr>
        <a:prstGeom prst="round2DiagRect">
          <a:avLst>
            <a:gd name="adj1" fmla="val 29727"/>
            <a:gd name="adj2" fmla="val 0"/>
          </a:avLst>
        </a:prstGeom>
      </dgm:spPr>
    </dgm:pt>
    <dgm:pt modelId="{0F85FC57-C554-4E8A-AD9D-9C20F85A8BF3}" type="pres">
      <dgm:prSet presAssocID="{5D295E90-0D44-48B9-8176-73B110F273CA}"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E3756042-7098-429F-871F-301E8087B484}" type="pres">
      <dgm:prSet presAssocID="{5D295E90-0D44-48B9-8176-73B110F273CA}" presName="spaceRect" presStyleCnt="0"/>
      <dgm:spPr/>
    </dgm:pt>
    <dgm:pt modelId="{713E6E66-F35A-466F-BF40-3DA7B03AAE49}" type="pres">
      <dgm:prSet presAssocID="{5D295E90-0D44-48B9-8176-73B110F273CA}" presName="textRect" presStyleLbl="revTx" presStyleIdx="1" presStyleCnt="4">
        <dgm:presLayoutVars>
          <dgm:chMax val="1"/>
          <dgm:chPref val="1"/>
        </dgm:presLayoutVars>
      </dgm:prSet>
      <dgm:spPr/>
    </dgm:pt>
    <dgm:pt modelId="{219C465B-DC7E-4882-B864-49B2C345E8BB}" type="pres">
      <dgm:prSet presAssocID="{B9478688-FE41-4E53-93BC-AECD5381598F}" presName="sibTrans" presStyleCnt="0"/>
      <dgm:spPr/>
    </dgm:pt>
    <dgm:pt modelId="{A198CE95-E19C-4D03-AD64-C9A8D9F283BB}" type="pres">
      <dgm:prSet presAssocID="{5DD69C4A-C34D-4A89-848A-1DC4FC788836}" presName="compNode" presStyleCnt="0"/>
      <dgm:spPr/>
    </dgm:pt>
    <dgm:pt modelId="{707A15CE-3776-4C9F-8010-B9D9AFFBA0EF}" type="pres">
      <dgm:prSet presAssocID="{5DD69C4A-C34D-4A89-848A-1DC4FC788836}" presName="iconBgRect" presStyleLbl="bgShp" presStyleIdx="2" presStyleCnt="4"/>
      <dgm:spPr>
        <a:prstGeom prst="round2DiagRect">
          <a:avLst>
            <a:gd name="adj1" fmla="val 29727"/>
            <a:gd name="adj2" fmla="val 0"/>
          </a:avLst>
        </a:prstGeom>
      </dgm:spPr>
    </dgm:pt>
    <dgm:pt modelId="{20A2FFAA-B0C1-4DA8-98EC-B0CA6163E5F4}" type="pres">
      <dgm:prSet presAssocID="{5DD69C4A-C34D-4A89-848A-1DC4FC78883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B5190D27-588B-43D3-8555-6C9E90870E1F}" type="pres">
      <dgm:prSet presAssocID="{5DD69C4A-C34D-4A89-848A-1DC4FC788836}" presName="spaceRect" presStyleCnt="0"/>
      <dgm:spPr/>
    </dgm:pt>
    <dgm:pt modelId="{DE1D3826-C9E1-4D0B-B2D1-1408500081B3}" type="pres">
      <dgm:prSet presAssocID="{5DD69C4A-C34D-4A89-848A-1DC4FC788836}" presName="textRect" presStyleLbl="revTx" presStyleIdx="2" presStyleCnt="4">
        <dgm:presLayoutVars>
          <dgm:chMax val="1"/>
          <dgm:chPref val="1"/>
        </dgm:presLayoutVars>
      </dgm:prSet>
      <dgm:spPr/>
    </dgm:pt>
    <dgm:pt modelId="{00E4A1A1-2908-4998-9C7A-701A5A19F3FA}" type="pres">
      <dgm:prSet presAssocID="{31FC890F-1494-4798-8ED8-7D33B1AF5739}" presName="sibTrans" presStyleCnt="0"/>
      <dgm:spPr/>
    </dgm:pt>
    <dgm:pt modelId="{FEEA627C-7E0D-420B-B5C2-BBE2858DEE34}" type="pres">
      <dgm:prSet presAssocID="{531E8EA3-6722-4A74-AFC1-C36496871C30}" presName="compNode" presStyleCnt="0"/>
      <dgm:spPr/>
    </dgm:pt>
    <dgm:pt modelId="{0098DDDC-09BD-47C5-81E0-B3D4A172E9E0}" type="pres">
      <dgm:prSet presAssocID="{531E8EA3-6722-4A74-AFC1-C36496871C30}" presName="iconBgRect" presStyleLbl="bgShp" presStyleIdx="3" presStyleCnt="4"/>
      <dgm:spPr>
        <a:prstGeom prst="round2DiagRect">
          <a:avLst>
            <a:gd name="adj1" fmla="val 29727"/>
            <a:gd name="adj2" fmla="val 0"/>
          </a:avLst>
        </a:prstGeom>
      </dgm:spPr>
    </dgm:pt>
    <dgm:pt modelId="{5C3FDB30-6F20-4BB0-B2C7-53D84B6DF400}" type="pres">
      <dgm:prSet presAssocID="{531E8EA3-6722-4A74-AFC1-C36496871C30}"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 List"/>
        </a:ext>
      </dgm:extLst>
    </dgm:pt>
    <dgm:pt modelId="{229A27D5-3011-496B-AC63-B89F6A8C62FE}" type="pres">
      <dgm:prSet presAssocID="{531E8EA3-6722-4A74-AFC1-C36496871C30}" presName="spaceRect" presStyleCnt="0"/>
      <dgm:spPr/>
    </dgm:pt>
    <dgm:pt modelId="{ACBE1990-6C6F-4E59-B90B-28EFD149B510}" type="pres">
      <dgm:prSet presAssocID="{531E8EA3-6722-4A74-AFC1-C36496871C30}" presName="textRect" presStyleLbl="revTx" presStyleIdx="3" presStyleCnt="4">
        <dgm:presLayoutVars>
          <dgm:chMax val="1"/>
          <dgm:chPref val="1"/>
        </dgm:presLayoutVars>
      </dgm:prSet>
      <dgm:spPr/>
    </dgm:pt>
  </dgm:ptLst>
  <dgm:cxnLst>
    <dgm:cxn modelId="{7F502F74-628C-42C5-B48F-3D926946814F}" type="presOf" srcId="{531E8EA3-6722-4A74-AFC1-C36496871C30}" destId="{ACBE1990-6C6F-4E59-B90B-28EFD149B510}" srcOrd="0" destOrd="0" presId="urn:microsoft.com/office/officeart/2018/5/layout/IconLeafLabelList"/>
    <dgm:cxn modelId="{B50D807B-4009-4BED-819B-EFEFF2386089}" srcId="{41886119-769E-4DC6-88D3-690994D5A6AF}" destId="{5D295E90-0D44-48B9-8176-73B110F273CA}" srcOrd="1" destOrd="0" parTransId="{852B2816-CB98-41CF-A74E-DE2FA6E78C88}" sibTransId="{B9478688-FE41-4E53-93BC-AECD5381598F}"/>
    <dgm:cxn modelId="{D2EA9AA6-3C46-4B79-8FCF-5B89F2495080}" type="presOf" srcId="{020C0A72-7E79-47D8-9B96-09A72C4718DE}" destId="{51EAB5F9-DBCB-4D0E-8F90-AAE9DD69D38C}" srcOrd="0" destOrd="0" presId="urn:microsoft.com/office/officeart/2018/5/layout/IconLeafLabelList"/>
    <dgm:cxn modelId="{DDDD51B6-A1D1-4FB5-9992-19A0074E18CD}" srcId="{41886119-769E-4DC6-88D3-690994D5A6AF}" destId="{5DD69C4A-C34D-4A89-848A-1DC4FC788836}" srcOrd="2" destOrd="0" parTransId="{4EDAD4D1-6EFE-44C0-BF17-978194B092BE}" sibTransId="{31FC890F-1494-4798-8ED8-7D33B1AF5739}"/>
    <dgm:cxn modelId="{1F3B54B9-55B2-42E1-92BA-DEF4D04013C5}" type="presOf" srcId="{5DD69C4A-C34D-4A89-848A-1DC4FC788836}" destId="{DE1D3826-C9E1-4D0B-B2D1-1408500081B3}" srcOrd="0" destOrd="0" presId="urn:microsoft.com/office/officeart/2018/5/layout/IconLeafLabelList"/>
    <dgm:cxn modelId="{F8FE33C0-4EC7-4841-A768-8132D57B4C86}" srcId="{41886119-769E-4DC6-88D3-690994D5A6AF}" destId="{531E8EA3-6722-4A74-AFC1-C36496871C30}" srcOrd="3" destOrd="0" parTransId="{27950D69-1C4C-444A-BC5D-DD1218CA3A29}" sibTransId="{E777A64E-055A-460A-96B1-2A87636894BE}"/>
    <dgm:cxn modelId="{856B32D5-904D-4676-B42F-9DD08156D443}" type="presOf" srcId="{5D295E90-0D44-48B9-8176-73B110F273CA}" destId="{713E6E66-F35A-466F-BF40-3DA7B03AAE49}" srcOrd="0" destOrd="0" presId="urn:microsoft.com/office/officeart/2018/5/layout/IconLeafLabelList"/>
    <dgm:cxn modelId="{FA9FEBE9-04D3-4347-B26A-B9581B422799}" srcId="{41886119-769E-4DC6-88D3-690994D5A6AF}" destId="{020C0A72-7E79-47D8-9B96-09A72C4718DE}" srcOrd="0" destOrd="0" parTransId="{5F6B1803-785D-40A4-8F07-F9E90696EBE0}" sibTransId="{CC4329BB-4AC7-45FA-9295-2B21638EF6DE}"/>
    <dgm:cxn modelId="{6BA8EBFD-38B8-435C-AB46-70954ED481EB}" type="presOf" srcId="{41886119-769E-4DC6-88D3-690994D5A6AF}" destId="{BAB6C4B3-6750-4903-973D-2C1623615DE8}" srcOrd="0" destOrd="0" presId="urn:microsoft.com/office/officeart/2018/5/layout/IconLeafLabelList"/>
    <dgm:cxn modelId="{2FF1AA62-B14F-4232-8DC4-E14C6568A741}" type="presParOf" srcId="{BAB6C4B3-6750-4903-973D-2C1623615DE8}" destId="{03ECC4D3-D458-4590-B749-A25A6AD67907}" srcOrd="0" destOrd="0" presId="urn:microsoft.com/office/officeart/2018/5/layout/IconLeafLabelList"/>
    <dgm:cxn modelId="{81627705-B8F1-4333-8F00-1AEBFE914C7B}" type="presParOf" srcId="{03ECC4D3-D458-4590-B749-A25A6AD67907}" destId="{399D275B-1BBB-439E-893A-70CC6A928B6A}" srcOrd="0" destOrd="0" presId="urn:microsoft.com/office/officeart/2018/5/layout/IconLeafLabelList"/>
    <dgm:cxn modelId="{3FF5E28D-CDB9-40ED-BF06-48C2267DF247}" type="presParOf" srcId="{03ECC4D3-D458-4590-B749-A25A6AD67907}" destId="{B91CD951-92BB-4A92-B833-7179293763CC}" srcOrd="1" destOrd="0" presId="urn:microsoft.com/office/officeart/2018/5/layout/IconLeafLabelList"/>
    <dgm:cxn modelId="{CAA2B261-4B0E-4113-9466-14FDF0556818}" type="presParOf" srcId="{03ECC4D3-D458-4590-B749-A25A6AD67907}" destId="{A9FBEB04-EEC4-455B-903D-B6ED9FEB1ECE}" srcOrd="2" destOrd="0" presId="urn:microsoft.com/office/officeart/2018/5/layout/IconLeafLabelList"/>
    <dgm:cxn modelId="{FA3EAD3A-697A-49C0-A5D0-33E4186AD153}" type="presParOf" srcId="{03ECC4D3-D458-4590-B749-A25A6AD67907}" destId="{51EAB5F9-DBCB-4D0E-8F90-AAE9DD69D38C}" srcOrd="3" destOrd="0" presId="urn:microsoft.com/office/officeart/2018/5/layout/IconLeafLabelList"/>
    <dgm:cxn modelId="{D18DA233-5416-4573-85B7-5D78705FC6B6}" type="presParOf" srcId="{BAB6C4B3-6750-4903-973D-2C1623615DE8}" destId="{F10C562D-96D7-409D-B76E-9D11E1B6FB69}" srcOrd="1" destOrd="0" presId="urn:microsoft.com/office/officeart/2018/5/layout/IconLeafLabelList"/>
    <dgm:cxn modelId="{2B9852B2-DDD4-4E07-A5F2-B6360644C8FA}" type="presParOf" srcId="{BAB6C4B3-6750-4903-973D-2C1623615DE8}" destId="{95B39696-5C89-4113-8C45-73B2C4452A66}" srcOrd="2" destOrd="0" presId="urn:microsoft.com/office/officeart/2018/5/layout/IconLeafLabelList"/>
    <dgm:cxn modelId="{821A1CC7-7F36-44AE-B6E3-0E4E76619BF8}" type="presParOf" srcId="{95B39696-5C89-4113-8C45-73B2C4452A66}" destId="{1DCD22F8-F47A-46A3-B68F-0683A316DEFA}" srcOrd="0" destOrd="0" presId="urn:microsoft.com/office/officeart/2018/5/layout/IconLeafLabelList"/>
    <dgm:cxn modelId="{3FCA62A6-D90D-4A6D-B1C3-3B485C57C746}" type="presParOf" srcId="{95B39696-5C89-4113-8C45-73B2C4452A66}" destId="{0F85FC57-C554-4E8A-AD9D-9C20F85A8BF3}" srcOrd="1" destOrd="0" presId="urn:microsoft.com/office/officeart/2018/5/layout/IconLeafLabelList"/>
    <dgm:cxn modelId="{64619A07-2E63-48B0-9C7A-2DC96D99CDBD}" type="presParOf" srcId="{95B39696-5C89-4113-8C45-73B2C4452A66}" destId="{E3756042-7098-429F-871F-301E8087B484}" srcOrd="2" destOrd="0" presId="urn:microsoft.com/office/officeart/2018/5/layout/IconLeafLabelList"/>
    <dgm:cxn modelId="{172C5128-AB2A-4817-A644-2B189BED78B6}" type="presParOf" srcId="{95B39696-5C89-4113-8C45-73B2C4452A66}" destId="{713E6E66-F35A-466F-BF40-3DA7B03AAE49}" srcOrd="3" destOrd="0" presId="urn:microsoft.com/office/officeart/2018/5/layout/IconLeafLabelList"/>
    <dgm:cxn modelId="{492637F3-099A-4E4B-BA7A-608B349CF48B}" type="presParOf" srcId="{BAB6C4B3-6750-4903-973D-2C1623615DE8}" destId="{219C465B-DC7E-4882-B864-49B2C345E8BB}" srcOrd="3" destOrd="0" presId="urn:microsoft.com/office/officeart/2018/5/layout/IconLeafLabelList"/>
    <dgm:cxn modelId="{EEFFB502-4CCD-46F4-957C-0146D05F6EE1}" type="presParOf" srcId="{BAB6C4B3-6750-4903-973D-2C1623615DE8}" destId="{A198CE95-E19C-4D03-AD64-C9A8D9F283BB}" srcOrd="4" destOrd="0" presId="urn:microsoft.com/office/officeart/2018/5/layout/IconLeafLabelList"/>
    <dgm:cxn modelId="{39B7CE51-0E15-49D7-9AC3-C2FD2F9B3F28}" type="presParOf" srcId="{A198CE95-E19C-4D03-AD64-C9A8D9F283BB}" destId="{707A15CE-3776-4C9F-8010-B9D9AFFBA0EF}" srcOrd="0" destOrd="0" presId="urn:microsoft.com/office/officeart/2018/5/layout/IconLeafLabelList"/>
    <dgm:cxn modelId="{318673BE-E6C6-49C1-B253-BA366722FDF8}" type="presParOf" srcId="{A198CE95-E19C-4D03-AD64-C9A8D9F283BB}" destId="{20A2FFAA-B0C1-4DA8-98EC-B0CA6163E5F4}" srcOrd="1" destOrd="0" presId="urn:microsoft.com/office/officeart/2018/5/layout/IconLeafLabelList"/>
    <dgm:cxn modelId="{73135077-A6F6-4BD6-91D7-D96C48792BE1}" type="presParOf" srcId="{A198CE95-E19C-4D03-AD64-C9A8D9F283BB}" destId="{B5190D27-588B-43D3-8555-6C9E90870E1F}" srcOrd="2" destOrd="0" presId="urn:microsoft.com/office/officeart/2018/5/layout/IconLeafLabelList"/>
    <dgm:cxn modelId="{6B0DDCD5-78BA-4F19-9EB6-C6083E9B83C1}" type="presParOf" srcId="{A198CE95-E19C-4D03-AD64-C9A8D9F283BB}" destId="{DE1D3826-C9E1-4D0B-B2D1-1408500081B3}" srcOrd="3" destOrd="0" presId="urn:microsoft.com/office/officeart/2018/5/layout/IconLeafLabelList"/>
    <dgm:cxn modelId="{8144193B-66C6-49A0-8FAF-6814B0BEF7E2}" type="presParOf" srcId="{BAB6C4B3-6750-4903-973D-2C1623615DE8}" destId="{00E4A1A1-2908-4998-9C7A-701A5A19F3FA}" srcOrd="5" destOrd="0" presId="urn:microsoft.com/office/officeart/2018/5/layout/IconLeafLabelList"/>
    <dgm:cxn modelId="{9E402FA1-BB19-4A1D-A092-F8917ECB282C}" type="presParOf" srcId="{BAB6C4B3-6750-4903-973D-2C1623615DE8}" destId="{FEEA627C-7E0D-420B-B5C2-BBE2858DEE34}" srcOrd="6" destOrd="0" presId="urn:microsoft.com/office/officeart/2018/5/layout/IconLeafLabelList"/>
    <dgm:cxn modelId="{8A5A6FAB-0B31-43AA-9620-49BC5D5CB17D}" type="presParOf" srcId="{FEEA627C-7E0D-420B-B5C2-BBE2858DEE34}" destId="{0098DDDC-09BD-47C5-81E0-B3D4A172E9E0}" srcOrd="0" destOrd="0" presId="urn:microsoft.com/office/officeart/2018/5/layout/IconLeafLabelList"/>
    <dgm:cxn modelId="{6D3D45A9-05DA-4316-828A-3523576F6652}" type="presParOf" srcId="{FEEA627C-7E0D-420B-B5C2-BBE2858DEE34}" destId="{5C3FDB30-6F20-4BB0-B2C7-53D84B6DF400}" srcOrd="1" destOrd="0" presId="urn:microsoft.com/office/officeart/2018/5/layout/IconLeafLabelList"/>
    <dgm:cxn modelId="{CC4450EA-D42D-4E83-9075-477FC44D9656}" type="presParOf" srcId="{FEEA627C-7E0D-420B-B5C2-BBE2858DEE34}" destId="{229A27D5-3011-496B-AC63-B89F6A8C62FE}" srcOrd="2" destOrd="0" presId="urn:microsoft.com/office/officeart/2018/5/layout/IconLeafLabelList"/>
    <dgm:cxn modelId="{5C0DCA08-6030-4FE8-8920-DFDD5B3D28AD}" type="presParOf" srcId="{FEEA627C-7E0D-420B-B5C2-BBE2858DEE34}" destId="{ACBE1990-6C6F-4E59-B90B-28EFD149B510}"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EE56425-4A0D-4E66-B065-3C19E6026414}"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2BC22BFD-F4C4-4C31-A148-7631448CB8D7}">
      <dgm:prSet/>
      <dgm:spPr/>
      <dgm:t>
        <a:bodyPr/>
        <a:lstStyle/>
        <a:p>
          <a:pPr>
            <a:lnSpc>
              <a:spcPct val="100000"/>
            </a:lnSpc>
          </a:pPr>
          <a:r>
            <a:rPr lang="en-US"/>
            <a:t>Research </a:t>
          </a:r>
        </a:p>
      </dgm:t>
    </dgm:pt>
    <dgm:pt modelId="{8AB7D7BA-4D77-46D8-A6B6-D27F764D9249}" type="parTrans" cxnId="{31097843-DC37-45FA-85E6-B5158D3DFC64}">
      <dgm:prSet/>
      <dgm:spPr/>
      <dgm:t>
        <a:bodyPr/>
        <a:lstStyle/>
        <a:p>
          <a:endParaRPr lang="en-US"/>
        </a:p>
      </dgm:t>
    </dgm:pt>
    <dgm:pt modelId="{1C1AF5A9-4DFB-482F-A302-C573F19ECF87}" type="sibTrans" cxnId="{31097843-DC37-45FA-85E6-B5158D3DFC64}">
      <dgm:prSet/>
      <dgm:spPr/>
      <dgm:t>
        <a:bodyPr/>
        <a:lstStyle/>
        <a:p>
          <a:endParaRPr lang="en-US"/>
        </a:p>
      </dgm:t>
    </dgm:pt>
    <dgm:pt modelId="{CDA35F94-89E6-4A9C-90FE-199C3A56F3F9}">
      <dgm:prSet/>
      <dgm:spPr/>
      <dgm:t>
        <a:bodyPr/>
        <a:lstStyle/>
        <a:p>
          <a:pPr>
            <a:lnSpc>
              <a:spcPct val="100000"/>
            </a:lnSpc>
          </a:pPr>
          <a:r>
            <a:rPr lang="en-US"/>
            <a:t>Create Visuals</a:t>
          </a:r>
        </a:p>
      </dgm:t>
    </dgm:pt>
    <dgm:pt modelId="{B166FE74-0CD2-4D9E-B711-7818B79B173F}" type="parTrans" cxnId="{C04CE01A-EAF1-444A-87F6-34872CFD6702}">
      <dgm:prSet/>
      <dgm:spPr/>
      <dgm:t>
        <a:bodyPr/>
        <a:lstStyle/>
        <a:p>
          <a:endParaRPr lang="en-US"/>
        </a:p>
      </dgm:t>
    </dgm:pt>
    <dgm:pt modelId="{7D1EFC35-1797-49FD-867E-E8A7AE95DCB0}" type="sibTrans" cxnId="{C04CE01A-EAF1-444A-87F6-34872CFD6702}">
      <dgm:prSet/>
      <dgm:spPr/>
      <dgm:t>
        <a:bodyPr/>
        <a:lstStyle/>
        <a:p>
          <a:endParaRPr lang="en-US"/>
        </a:p>
      </dgm:t>
    </dgm:pt>
    <dgm:pt modelId="{59166FBF-6FEC-4124-9777-0D84E66321DD}">
      <dgm:prSet/>
      <dgm:spPr/>
      <dgm:t>
        <a:bodyPr/>
        <a:lstStyle/>
        <a:p>
          <a:pPr>
            <a:lnSpc>
              <a:spcPct val="100000"/>
            </a:lnSpc>
          </a:pPr>
          <a:r>
            <a:rPr lang="en-US"/>
            <a:t>Be Clear and Concise</a:t>
          </a:r>
        </a:p>
      </dgm:t>
    </dgm:pt>
    <dgm:pt modelId="{04200624-87DC-4549-9F15-0747F861AB4E}" type="parTrans" cxnId="{3515B6ED-85C9-4F17-8BF1-B1E1446C1CC9}">
      <dgm:prSet/>
      <dgm:spPr/>
      <dgm:t>
        <a:bodyPr/>
        <a:lstStyle/>
        <a:p>
          <a:endParaRPr lang="en-US"/>
        </a:p>
      </dgm:t>
    </dgm:pt>
    <dgm:pt modelId="{B7A2C121-6F47-4405-94F3-FEEBED6B88BD}" type="sibTrans" cxnId="{3515B6ED-85C9-4F17-8BF1-B1E1446C1CC9}">
      <dgm:prSet/>
      <dgm:spPr/>
      <dgm:t>
        <a:bodyPr/>
        <a:lstStyle/>
        <a:p>
          <a:endParaRPr lang="en-US"/>
        </a:p>
      </dgm:t>
    </dgm:pt>
    <dgm:pt modelId="{95BFAE71-1E5A-4FFC-8E9C-F89C47501EF5}">
      <dgm:prSet/>
      <dgm:spPr/>
      <dgm:t>
        <a:bodyPr/>
        <a:lstStyle/>
        <a:p>
          <a:pPr>
            <a:lnSpc>
              <a:spcPct val="100000"/>
            </a:lnSpc>
          </a:pPr>
          <a:r>
            <a:rPr lang="en-US"/>
            <a:t>Validate</a:t>
          </a:r>
        </a:p>
      </dgm:t>
    </dgm:pt>
    <dgm:pt modelId="{A465E04F-12AC-4BC3-BB29-4FC488C2C7C1}" type="parTrans" cxnId="{FC98DA2C-A782-43E2-B4F2-BAA1541C4A52}">
      <dgm:prSet/>
      <dgm:spPr/>
      <dgm:t>
        <a:bodyPr/>
        <a:lstStyle/>
        <a:p>
          <a:endParaRPr lang="en-US"/>
        </a:p>
      </dgm:t>
    </dgm:pt>
    <dgm:pt modelId="{F1C467AA-7144-45A1-AC6A-02FC0D2E8526}" type="sibTrans" cxnId="{FC98DA2C-A782-43E2-B4F2-BAA1541C4A52}">
      <dgm:prSet/>
      <dgm:spPr/>
      <dgm:t>
        <a:bodyPr/>
        <a:lstStyle/>
        <a:p>
          <a:endParaRPr lang="en-US"/>
        </a:p>
      </dgm:t>
    </dgm:pt>
    <dgm:pt modelId="{D2EE9CBE-3AC4-4544-B710-785267F37888}">
      <dgm:prSet/>
      <dgm:spPr/>
      <dgm:t>
        <a:bodyPr/>
        <a:lstStyle/>
        <a:p>
          <a:pPr>
            <a:lnSpc>
              <a:spcPct val="100000"/>
            </a:lnSpc>
          </a:pPr>
          <a:r>
            <a:rPr lang="en-US"/>
            <a:t>Get a Sign-off</a:t>
          </a:r>
        </a:p>
      </dgm:t>
    </dgm:pt>
    <dgm:pt modelId="{2B074CA1-3B99-4B7A-B4D6-73CCC73A0A60}" type="parTrans" cxnId="{D5E6DF35-69AE-4713-BF4E-52FB0D3B5EE5}">
      <dgm:prSet/>
      <dgm:spPr/>
      <dgm:t>
        <a:bodyPr/>
        <a:lstStyle/>
        <a:p>
          <a:endParaRPr lang="en-US"/>
        </a:p>
      </dgm:t>
    </dgm:pt>
    <dgm:pt modelId="{F97C0DF3-3181-4C62-96EF-C04B89BC53DC}" type="sibTrans" cxnId="{D5E6DF35-69AE-4713-BF4E-52FB0D3B5EE5}">
      <dgm:prSet/>
      <dgm:spPr/>
      <dgm:t>
        <a:bodyPr/>
        <a:lstStyle/>
        <a:p>
          <a:endParaRPr lang="en-US"/>
        </a:p>
      </dgm:t>
    </dgm:pt>
    <dgm:pt modelId="{CD0A03D7-1148-4A32-AF02-8A6C51DDECDE}" type="pres">
      <dgm:prSet presAssocID="{9EE56425-4A0D-4E66-B065-3C19E6026414}" presName="root" presStyleCnt="0">
        <dgm:presLayoutVars>
          <dgm:dir/>
          <dgm:resizeHandles val="exact"/>
        </dgm:presLayoutVars>
      </dgm:prSet>
      <dgm:spPr/>
    </dgm:pt>
    <dgm:pt modelId="{721FF6F0-D66C-4C1E-8C15-2400A38657E2}" type="pres">
      <dgm:prSet presAssocID="{2BC22BFD-F4C4-4C31-A148-7631448CB8D7}" presName="compNode" presStyleCnt="0"/>
      <dgm:spPr/>
    </dgm:pt>
    <dgm:pt modelId="{B2CE1E7A-5478-4047-A500-8544FA0E59B6}" type="pres">
      <dgm:prSet presAssocID="{2BC22BFD-F4C4-4C31-A148-7631448CB8D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Research"/>
        </a:ext>
      </dgm:extLst>
    </dgm:pt>
    <dgm:pt modelId="{189AC76D-C4B2-40ED-9BDD-51E43D415E2E}" type="pres">
      <dgm:prSet presAssocID="{2BC22BFD-F4C4-4C31-A148-7631448CB8D7}" presName="spaceRect" presStyleCnt="0"/>
      <dgm:spPr/>
    </dgm:pt>
    <dgm:pt modelId="{AA207A14-E1AE-4F7B-90BF-C08219382B58}" type="pres">
      <dgm:prSet presAssocID="{2BC22BFD-F4C4-4C31-A148-7631448CB8D7}" presName="textRect" presStyleLbl="revTx" presStyleIdx="0" presStyleCnt="5">
        <dgm:presLayoutVars>
          <dgm:chMax val="1"/>
          <dgm:chPref val="1"/>
        </dgm:presLayoutVars>
      </dgm:prSet>
      <dgm:spPr/>
    </dgm:pt>
    <dgm:pt modelId="{846ECC45-2411-431D-A281-2D734C122F47}" type="pres">
      <dgm:prSet presAssocID="{1C1AF5A9-4DFB-482F-A302-C573F19ECF87}" presName="sibTrans" presStyleCnt="0"/>
      <dgm:spPr/>
    </dgm:pt>
    <dgm:pt modelId="{FA0CFB8A-FFE1-4BCE-A4E9-162840F9DBC4}" type="pres">
      <dgm:prSet presAssocID="{CDA35F94-89E6-4A9C-90FE-199C3A56F3F9}" presName="compNode" presStyleCnt="0"/>
      <dgm:spPr/>
    </dgm:pt>
    <dgm:pt modelId="{90F0938A-9CA5-4B6E-9E94-1460ED0B4FAB}" type="pres">
      <dgm:prSet presAssocID="{CDA35F94-89E6-4A9C-90FE-199C3A56F3F9}"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Eye"/>
        </a:ext>
      </dgm:extLst>
    </dgm:pt>
    <dgm:pt modelId="{943FE73A-2923-4EA9-8DC5-2C661B5AD5AA}" type="pres">
      <dgm:prSet presAssocID="{CDA35F94-89E6-4A9C-90FE-199C3A56F3F9}" presName="spaceRect" presStyleCnt="0"/>
      <dgm:spPr/>
    </dgm:pt>
    <dgm:pt modelId="{9FDE2D18-6C2E-411B-812C-4248CFB27BE7}" type="pres">
      <dgm:prSet presAssocID="{CDA35F94-89E6-4A9C-90FE-199C3A56F3F9}" presName="textRect" presStyleLbl="revTx" presStyleIdx="1" presStyleCnt="5">
        <dgm:presLayoutVars>
          <dgm:chMax val="1"/>
          <dgm:chPref val="1"/>
        </dgm:presLayoutVars>
      </dgm:prSet>
      <dgm:spPr/>
    </dgm:pt>
    <dgm:pt modelId="{F92344A7-A1D5-4484-A735-631CD3000DA3}" type="pres">
      <dgm:prSet presAssocID="{7D1EFC35-1797-49FD-867E-E8A7AE95DCB0}" presName="sibTrans" presStyleCnt="0"/>
      <dgm:spPr/>
    </dgm:pt>
    <dgm:pt modelId="{45ECBF10-9F56-499F-ACC5-7CA527459D0B}" type="pres">
      <dgm:prSet presAssocID="{59166FBF-6FEC-4124-9777-0D84E66321DD}" presName="compNode" presStyleCnt="0"/>
      <dgm:spPr/>
    </dgm:pt>
    <dgm:pt modelId="{18F10379-605C-4736-B6AD-35AB5DB26412}" type="pres">
      <dgm:prSet presAssocID="{59166FBF-6FEC-4124-9777-0D84E66321DD}"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eckmark"/>
        </a:ext>
      </dgm:extLst>
    </dgm:pt>
    <dgm:pt modelId="{3CE6E486-87FC-4A1F-A2BD-A62195BDC76A}" type="pres">
      <dgm:prSet presAssocID="{59166FBF-6FEC-4124-9777-0D84E66321DD}" presName="spaceRect" presStyleCnt="0"/>
      <dgm:spPr/>
    </dgm:pt>
    <dgm:pt modelId="{FEA8FE7A-B232-4251-A692-F9E07C4C53B7}" type="pres">
      <dgm:prSet presAssocID="{59166FBF-6FEC-4124-9777-0D84E66321DD}" presName="textRect" presStyleLbl="revTx" presStyleIdx="2" presStyleCnt="5">
        <dgm:presLayoutVars>
          <dgm:chMax val="1"/>
          <dgm:chPref val="1"/>
        </dgm:presLayoutVars>
      </dgm:prSet>
      <dgm:spPr/>
    </dgm:pt>
    <dgm:pt modelId="{253DA713-597C-4DED-9942-9C6A0EC76BCD}" type="pres">
      <dgm:prSet presAssocID="{B7A2C121-6F47-4405-94F3-FEEBED6B88BD}" presName="sibTrans" presStyleCnt="0"/>
      <dgm:spPr/>
    </dgm:pt>
    <dgm:pt modelId="{D17A8166-6643-4E32-8FC6-4CB8955FD7A3}" type="pres">
      <dgm:prSet presAssocID="{95BFAE71-1E5A-4FFC-8E9C-F89C47501EF5}" presName="compNode" presStyleCnt="0"/>
      <dgm:spPr/>
    </dgm:pt>
    <dgm:pt modelId="{4D4F18A4-5849-4353-B8C0-0D6BC23B2CB0}" type="pres">
      <dgm:prSet presAssocID="{95BFAE71-1E5A-4FFC-8E9C-F89C47501EF5}"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heck List"/>
        </a:ext>
      </dgm:extLst>
    </dgm:pt>
    <dgm:pt modelId="{2EBA9300-3637-405F-BE44-8F2C6F03EDE0}" type="pres">
      <dgm:prSet presAssocID="{95BFAE71-1E5A-4FFC-8E9C-F89C47501EF5}" presName="spaceRect" presStyleCnt="0"/>
      <dgm:spPr/>
    </dgm:pt>
    <dgm:pt modelId="{270EBCB6-2AF7-4279-9BA8-1EA9B613F530}" type="pres">
      <dgm:prSet presAssocID="{95BFAE71-1E5A-4FFC-8E9C-F89C47501EF5}" presName="textRect" presStyleLbl="revTx" presStyleIdx="3" presStyleCnt="5">
        <dgm:presLayoutVars>
          <dgm:chMax val="1"/>
          <dgm:chPref val="1"/>
        </dgm:presLayoutVars>
      </dgm:prSet>
      <dgm:spPr/>
    </dgm:pt>
    <dgm:pt modelId="{769B7240-1D71-4AD8-8776-A275DFEF5145}" type="pres">
      <dgm:prSet presAssocID="{F1C467AA-7144-45A1-AC6A-02FC0D2E8526}" presName="sibTrans" presStyleCnt="0"/>
      <dgm:spPr/>
    </dgm:pt>
    <dgm:pt modelId="{780C1F01-212F-4BE8-8019-A54A2A9884EF}" type="pres">
      <dgm:prSet presAssocID="{D2EE9CBE-3AC4-4544-B710-785267F37888}" presName="compNode" presStyleCnt="0"/>
      <dgm:spPr/>
    </dgm:pt>
    <dgm:pt modelId="{46EA7E03-D321-4313-937F-20FB250DABAB}" type="pres">
      <dgm:prSet presAssocID="{D2EE9CBE-3AC4-4544-B710-785267F37888}"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Sign"/>
        </a:ext>
      </dgm:extLst>
    </dgm:pt>
    <dgm:pt modelId="{17512685-80DC-4697-A98F-C6257AAC7DE5}" type="pres">
      <dgm:prSet presAssocID="{D2EE9CBE-3AC4-4544-B710-785267F37888}" presName="spaceRect" presStyleCnt="0"/>
      <dgm:spPr/>
    </dgm:pt>
    <dgm:pt modelId="{55A8ADB3-9219-4FE1-8CF3-8C30F992B862}" type="pres">
      <dgm:prSet presAssocID="{D2EE9CBE-3AC4-4544-B710-785267F37888}" presName="textRect" presStyleLbl="revTx" presStyleIdx="4" presStyleCnt="5">
        <dgm:presLayoutVars>
          <dgm:chMax val="1"/>
          <dgm:chPref val="1"/>
        </dgm:presLayoutVars>
      </dgm:prSet>
      <dgm:spPr/>
    </dgm:pt>
  </dgm:ptLst>
  <dgm:cxnLst>
    <dgm:cxn modelId="{02CF5F07-E1A3-489A-BF8F-342411EF84C8}" type="presOf" srcId="{2BC22BFD-F4C4-4C31-A148-7631448CB8D7}" destId="{AA207A14-E1AE-4F7B-90BF-C08219382B58}" srcOrd="0" destOrd="0" presId="urn:microsoft.com/office/officeart/2018/2/layout/IconLabelList"/>
    <dgm:cxn modelId="{7B5BC417-0B43-4993-9764-13EA81FB638E}" type="presOf" srcId="{9EE56425-4A0D-4E66-B065-3C19E6026414}" destId="{CD0A03D7-1148-4A32-AF02-8A6C51DDECDE}" srcOrd="0" destOrd="0" presId="urn:microsoft.com/office/officeart/2018/2/layout/IconLabelList"/>
    <dgm:cxn modelId="{C04CE01A-EAF1-444A-87F6-34872CFD6702}" srcId="{9EE56425-4A0D-4E66-B065-3C19E6026414}" destId="{CDA35F94-89E6-4A9C-90FE-199C3A56F3F9}" srcOrd="1" destOrd="0" parTransId="{B166FE74-0CD2-4D9E-B711-7818B79B173F}" sibTransId="{7D1EFC35-1797-49FD-867E-E8A7AE95DCB0}"/>
    <dgm:cxn modelId="{3AACD41B-DE6B-4223-BEC4-944A6C41ACEC}" type="presOf" srcId="{CDA35F94-89E6-4A9C-90FE-199C3A56F3F9}" destId="{9FDE2D18-6C2E-411B-812C-4248CFB27BE7}" srcOrd="0" destOrd="0" presId="urn:microsoft.com/office/officeart/2018/2/layout/IconLabelList"/>
    <dgm:cxn modelId="{FC98DA2C-A782-43E2-B4F2-BAA1541C4A52}" srcId="{9EE56425-4A0D-4E66-B065-3C19E6026414}" destId="{95BFAE71-1E5A-4FFC-8E9C-F89C47501EF5}" srcOrd="3" destOrd="0" parTransId="{A465E04F-12AC-4BC3-BB29-4FC488C2C7C1}" sibTransId="{F1C467AA-7144-45A1-AC6A-02FC0D2E8526}"/>
    <dgm:cxn modelId="{D5E6DF35-69AE-4713-BF4E-52FB0D3B5EE5}" srcId="{9EE56425-4A0D-4E66-B065-3C19E6026414}" destId="{D2EE9CBE-3AC4-4544-B710-785267F37888}" srcOrd="4" destOrd="0" parTransId="{2B074CA1-3B99-4B7A-B4D6-73CCC73A0A60}" sibTransId="{F97C0DF3-3181-4C62-96EF-C04B89BC53DC}"/>
    <dgm:cxn modelId="{6E24D438-74CD-4C45-ABA2-BF38CFBE9A71}" type="presOf" srcId="{D2EE9CBE-3AC4-4544-B710-785267F37888}" destId="{55A8ADB3-9219-4FE1-8CF3-8C30F992B862}" srcOrd="0" destOrd="0" presId="urn:microsoft.com/office/officeart/2018/2/layout/IconLabelList"/>
    <dgm:cxn modelId="{31097843-DC37-45FA-85E6-B5158D3DFC64}" srcId="{9EE56425-4A0D-4E66-B065-3C19E6026414}" destId="{2BC22BFD-F4C4-4C31-A148-7631448CB8D7}" srcOrd="0" destOrd="0" parTransId="{8AB7D7BA-4D77-46D8-A6B6-D27F764D9249}" sibTransId="{1C1AF5A9-4DFB-482F-A302-C573F19ECF87}"/>
    <dgm:cxn modelId="{050C874D-0019-4A57-9450-B12AE9BCC602}" type="presOf" srcId="{59166FBF-6FEC-4124-9777-0D84E66321DD}" destId="{FEA8FE7A-B232-4251-A692-F9E07C4C53B7}" srcOrd="0" destOrd="0" presId="urn:microsoft.com/office/officeart/2018/2/layout/IconLabelList"/>
    <dgm:cxn modelId="{1AB112D4-3D99-4E36-8E60-4CAE28A8370C}" type="presOf" srcId="{95BFAE71-1E5A-4FFC-8E9C-F89C47501EF5}" destId="{270EBCB6-2AF7-4279-9BA8-1EA9B613F530}" srcOrd="0" destOrd="0" presId="urn:microsoft.com/office/officeart/2018/2/layout/IconLabelList"/>
    <dgm:cxn modelId="{3515B6ED-85C9-4F17-8BF1-B1E1446C1CC9}" srcId="{9EE56425-4A0D-4E66-B065-3C19E6026414}" destId="{59166FBF-6FEC-4124-9777-0D84E66321DD}" srcOrd="2" destOrd="0" parTransId="{04200624-87DC-4549-9F15-0747F861AB4E}" sibTransId="{B7A2C121-6F47-4405-94F3-FEEBED6B88BD}"/>
    <dgm:cxn modelId="{C3DE6386-F276-4AA6-911B-03E5E59DB917}" type="presParOf" srcId="{CD0A03D7-1148-4A32-AF02-8A6C51DDECDE}" destId="{721FF6F0-D66C-4C1E-8C15-2400A38657E2}" srcOrd="0" destOrd="0" presId="urn:microsoft.com/office/officeart/2018/2/layout/IconLabelList"/>
    <dgm:cxn modelId="{02ABED7E-D05C-4148-8AA0-76809D5A2F10}" type="presParOf" srcId="{721FF6F0-D66C-4C1E-8C15-2400A38657E2}" destId="{B2CE1E7A-5478-4047-A500-8544FA0E59B6}" srcOrd="0" destOrd="0" presId="urn:microsoft.com/office/officeart/2018/2/layout/IconLabelList"/>
    <dgm:cxn modelId="{2EF15C5C-660B-4888-8482-466791A383DA}" type="presParOf" srcId="{721FF6F0-D66C-4C1E-8C15-2400A38657E2}" destId="{189AC76D-C4B2-40ED-9BDD-51E43D415E2E}" srcOrd="1" destOrd="0" presId="urn:microsoft.com/office/officeart/2018/2/layout/IconLabelList"/>
    <dgm:cxn modelId="{A21CC910-87C0-402F-9708-8D6CDD5566E7}" type="presParOf" srcId="{721FF6F0-D66C-4C1E-8C15-2400A38657E2}" destId="{AA207A14-E1AE-4F7B-90BF-C08219382B58}" srcOrd="2" destOrd="0" presId="urn:microsoft.com/office/officeart/2018/2/layout/IconLabelList"/>
    <dgm:cxn modelId="{FC300230-6DF8-4C22-AA25-BC10D7513609}" type="presParOf" srcId="{CD0A03D7-1148-4A32-AF02-8A6C51DDECDE}" destId="{846ECC45-2411-431D-A281-2D734C122F47}" srcOrd="1" destOrd="0" presId="urn:microsoft.com/office/officeart/2018/2/layout/IconLabelList"/>
    <dgm:cxn modelId="{C18E0429-FCD1-48AE-9462-923B777FD644}" type="presParOf" srcId="{CD0A03D7-1148-4A32-AF02-8A6C51DDECDE}" destId="{FA0CFB8A-FFE1-4BCE-A4E9-162840F9DBC4}" srcOrd="2" destOrd="0" presId="urn:microsoft.com/office/officeart/2018/2/layout/IconLabelList"/>
    <dgm:cxn modelId="{C136EFA3-B180-4B74-918E-6FF91C2FAD85}" type="presParOf" srcId="{FA0CFB8A-FFE1-4BCE-A4E9-162840F9DBC4}" destId="{90F0938A-9CA5-4B6E-9E94-1460ED0B4FAB}" srcOrd="0" destOrd="0" presId="urn:microsoft.com/office/officeart/2018/2/layout/IconLabelList"/>
    <dgm:cxn modelId="{D17377F9-A181-40FF-A8BE-722CC00D18FC}" type="presParOf" srcId="{FA0CFB8A-FFE1-4BCE-A4E9-162840F9DBC4}" destId="{943FE73A-2923-4EA9-8DC5-2C661B5AD5AA}" srcOrd="1" destOrd="0" presId="urn:microsoft.com/office/officeart/2018/2/layout/IconLabelList"/>
    <dgm:cxn modelId="{9FC0AD77-154D-4E07-82AD-063EF3FDD3BA}" type="presParOf" srcId="{FA0CFB8A-FFE1-4BCE-A4E9-162840F9DBC4}" destId="{9FDE2D18-6C2E-411B-812C-4248CFB27BE7}" srcOrd="2" destOrd="0" presId="urn:microsoft.com/office/officeart/2018/2/layout/IconLabelList"/>
    <dgm:cxn modelId="{53D17D9D-5D40-4480-9D22-7EA5862BBCE2}" type="presParOf" srcId="{CD0A03D7-1148-4A32-AF02-8A6C51DDECDE}" destId="{F92344A7-A1D5-4484-A735-631CD3000DA3}" srcOrd="3" destOrd="0" presId="urn:microsoft.com/office/officeart/2018/2/layout/IconLabelList"/>
    <dgm:cxn modelId="{8F07E0C3-B1AA-4C68-97AE-09927A7334E0}" type="presParOf" srcId="{CD0A03D7-1148-4A32-AF02-8A6C51DDECDE}" destId="{45ECBF10-9F56-499F-ACC5-7CA527459D0B}" srcOrd="4" destOrd="0" presId="urn:microsoft.com/office/officeart/2018/2/layout/IconLabelList"/>
    <dgm:cxn modelId="{A6EE6C08-D796-4668-B310-D71772E70FBB}" type="presParOf" srcId="{45ECBF10-9F56-499F-ACC5-7CA527459D0B}" destId="{18F10379-605C-4736-B6AD-35AB5DB26412}" srcOrd="0" destOrd="0" presId="urn:microsoft.com/office/officeart/2018/2/layout/IconLabelList"/>
    <dgm:cxn modelId="{1DDEAA3D-B609-44D2-B562-AA55F57661CB}" type="presParOf" srcId="{45ECBF10-9F56-499F-ACC5-7CA527459D0B}" destId="{3CE6E486-87FC-4A1F-A2BD-A62195BDC76A}" srcOrd="1" destOrd="0" presId="urn:microsoft.com/office/officeart/2018/2/layout/IconLabelList"/>
    <dgm:cxn modelId="{F77E9DE3-8104-472A-9326-143F1BEB98B5}" type="presParOf" srcId="{45ECBF10-9F56-499F-ACC5-7CA527459D0B}" destId="{FEA8FE7A-B232-4251-A692-F9E07C4C53B7}" srcOrd="2" destOrd="0" presId="urn:microsoft.com/office/officeart/2018/2/layout/IconLabelList"/>
    <dgm:cxn modelId="{845E592A-0159-483C-86DA-4D82B9B75032}" type="presParOf" srcId="{CD0A03D7-1148-4A32-AF02-8A6C51DDECDE}" destId="{253DA713-597C-4DED-9942-9C6A0EC76BCD}" srcOrd="5" destOrd="0" presId="urn:microsoft.com/office/officeart/2018/2/layout/IconLabelList"/>
    <dgm:cxn modelId="{55F39AB7-6DDA-48A6-AB3B-E9D183268674}" type="presParOf" srcId="{CD0A03D7-1148-4A32-AF02-8A6C51DDECDE}" destId="{D17A8166-6643-4E32-8FC6-4CB8955FD7A3}" srcOrd="6" destOrd="0" presId="urn:microsoft.com/office/officeart/2018/2/layout/IconLabelList"/>
    <dgm:cxn modelId="{5816B2AF-0A91-403B-93CF-B4041C286C69}" type="presParOf" srcId="{D17A8166-6643-4E32-8FC6-4CB8955FD7A3}" destId="{4D4F18A4-5849-4353-B8C0-0D6BC23B2CB0}" srcOrd="0" destOrd="0" presId="urn:microsoft.com/office/officeart/2018/2/layout/IconLabelList"/>
    <dgm:cxn modelId="{625207E2-FF01-455B-8694-C564CA69ED8F}" type="presParOf" srcId="{D17A8166-6643-4E32-8FC6-4CB8955FD7A3}" destId="{2EBA9300-3637-405F-BE44-8F2C6F03EDE0}" srcOrd="1" destOrd="0" presId="urn:microsoft.com/office/officeart/2018/2/layout/IconLabelList"/>
    <dgm:cxn modelId="{99042884-7246-4647-A920-ABCFC7E7F0C6}" type="presParOf" srcId="{D17A8166-6643-4E32-8FC6-4CB8955FD7A3}" destId="{270EBCB6-2AF7-4279-9BA8-1EA9B613F530}" srcOrd="2" destOrd="0" presId="urn:microsoft.com/office/officeart/2018/2/layout/IconLabelList"/>
    <dgm:cxn modelId="{543B0CC6-8DBF-45E6-ABA5-700EF4BF99C0}" type="presParOf" srcId="{CD0A03D7-1148-4A32-AF02-8A6C51DDECDE}" destId="{769B7240-1D71-4AD8-8776-A275DFEF5145}" srcOrd="7" destOrd="0" presId="urn:microsoft.com/office/officeart/2018/2/layout/IconLabelList"/>
    <dgm:cxn modelId="{A2E44CB3-0662-4CEC-B30B-95A3E7C6B743}" type="presParOf" srcId="{CD0A03D7-1148-4A32-AF02-8A6C51DDECDE}" destId="{780C1F01-212F-4BE8-8019-A54A2A9884EF}" srcOrd="8" destOrd="0" presId="urn:microsoft.com/office/officeart/2018/2/layout/IconLabelList"/>
    <dgm:cxn modelId="{0D12EE0F-B349-4AF3-8FE0-5ED589B12FE0}" type="presParOf" srcId="{780C1F01-212F-4BE8-8019-A54A2A9884EF}" destId="{46EA7E03-D321-4313-937F-20FB250DABAB}" srcOrd="0" destOrd="0" presId="urn:microsoft.com/office/officeart/2018/2/layout/IconLabelList"/>
    <dgm:cxn modelId="{54054889-EED4-487C-B48C-D1503E327C8D}" type="presParOf" srcId="{780C1F01-212F-4BE8-8019-A54A2A9884EF}" destId="{17512685-80DC-4697-A98F-C6257AAC7DE5}" srcOrd="1" destOrd="0" presId="urn:microsoft.com/office/officeart/2018/2/layout/IconLabelList"/>
    <dgm:cxn modelId="{B94A6651-E24B-43A5-805A-C0117CA04CA7}" type="presParOf" srcId="{780C1F01-212F-4BE8-8019-A54A2A9884EF}" destId="{55A8ADB3-9219-4FE1-8CF3-8C30F992B862}"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233AAB1-E57F-446A-A0CB-D69E2F8BDD9A}"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7388E242-B7E0-4198-B911-27C74CBF587C}">
      <dgm:prSet/>
      <dgm:spPr/>
      <dgm:t>
        <a:bodyPr/>
        <a:lstStyle/>
        <a:p>
          <a:r>
            <a:rPr lang="en-US"/>
            <a:t>Interviews</a:t>
          </a:r>
        </a:p>
      </dgm:t>
    </dgm:pt>
    <dgm:pt modelId="{1A90C7B1-4F14-48C7-AE97-7656F5B6857A}" type="parTrans" cxnId="{2D3515D5-D4FA-4C16-A126-8C355C598E1E}">
      <dgm:prSet/>
      <dgm:spPr/>
      <dgm:t>
        <a:bodyPr/>
        <a:lstStyle/>
        <a:p>
          <a:endParaRPr lang="en-US"/>
        </a:p>
      </dgm:t>
    </dgm:pt>
    <dgm:pt modelId="{294D32CD-00EC-47AF-A73B-9884E71411D0}" type="sibTrans" cxnId="{2D3515D5-D4FA-4C16-A126-8C355C598E1E}">
      <dgm:prSet/>
      <dgm:spPr/>
      <dgm:t>
        <a:bodyPr/>
        <a:lstStyle/>
        <a:p>
          <a:endParaRPr lang="en-US"/>
        </a:p>
      </dgm:t>
    </dgm:pt>
    <dgm:pt modelId="{5FD78A4B-C1B8-470F-BBFA-A9AF996D8980}">
      <dgm:prSet/>
      <dgm:spPr/>
      <dgm:t>
        <a:bodyPr/>
        <a:lstStyle/>
        <a:p>
          <a:r>
            <a:rPr lang="en-US"/>
            <a:t>Questionnaires or Surveys</a:t>
          </a:r>
        </a:p>
      </dgm:t>
    </dgm:pt>
    <dgm:pt modelId="{D7E84C40-42D0-49BC-861F-20ABA10C4B28}" type="parTrans" cxnId="{9FF43F16-672C-41F9-A09E-753C0A0036AE}">
      <dgm:prSet/>
      <dgm:spPr/>
      <dgm:t>
        <a:bodyPr/>
        <a:lstStyle/>
        <a:p>
          <a:endParaRPr lang="en-US"/>
        </a:p>
      </dgm:t>
    </dgm:pt>
    <dgm:pt modelId="{4B09D9E2-46C5-48A2-9E82-185414357B96}" type="sibTrans" cxnId="{9FF43F16-672C-41F9-A09E-753C0A0036AE}">
      <dgm:prSet/>
      <dgm:spPr/>
      <dgm:t>
        <a:bodyPr/>
        <a:lstStyle/>
        <a:p>
          <a:endParaRPr lang="en-US"/>
        </a:p>
      </dgm:t>
    </dgm:pt>
    <dgm:pt modelId="{D310BA62-0721-43D7-AA92-769DADF62686}">
      <dgm:prSet/>
      <dgm:spPr/>
      <dgm:t>
        <a:bodyPr/>
        <a:lstStyle/>
        <a:p>
          <a:r>
            <a:rPr lang="en-US"/>
            <a:t>User Observation</a:t>
          </a:r>
        </a:p>
      </dgm:t>
    </dgm:pt>
    <dgm:pt modelId="{D65F699E-C9EC-4665-8F63-0D0E87A6FE69}" type="parTrans" cxnId="{6F459DFC-5DDA-4601-A284-F4D48A09023E}">
      <dgm:prSet/>
      <dgm:spPr/>
      <dgm:t>
        <a:bodyPr/>
        <a:lstStyle/>
        <a:p>
          <a:endParaRPr lang="en-US"/>
        </a:p>
      </dgm:t>
    </dgm:pt>
    <dgm:pt modelId="{F4697AF7-FEFA-41F2-ABC8-A85F6E46E993}" type="sibTrans" cxnId="{6F459DFC-5DDA-4601-A284-F4D48A09023E}">
      <dgm:prSet/>
      <dgm:spPr/>
      <dgm:t>
        <a:bodyPr/>
        <a:lstStyle/>
        <a:p>
          <a:endParaRPr lang="en-US"/>
        </a:p>
      </dgm:t>
    </dgm:pt>
    <dgm:pt modelId="{558B7398-EF73-4F1A-9A78-3DF1E071C7A7}">
      <dgm:prSet/>
      <dgm:spPr/>
      <dgm:t>
        <a:bodyPr/>
        <a:lstStyle/>
        <a:p>
          <a:r>
            <a:rPr lang="en-US"/>
            <a:t>Document Analysis</a:t>
          </a:r>
        </a:p>
      </dgm:t>
    </dgm:pt>
    <dgm:pt modelId="{DCBEBA2C-81FC-46F5-B124-9CFECA230B0E}" type="parTrans" cxnId="{F4BD599A-96EF-4936-A9A1-1073B9F8D407}">
      <dgm:prSet/>
      <dgm:spPr/>
      <dgm:t>
        <a:bodyPr/>
        <a:lstStyle/>
        <a:p>
          <a:endParaRPr lang="en-US"/>
        </a:p>
      </dgm:t>
    </dgm:pt>
    <dgm:pt modelId="{6FCABF51-4E98-4218-ABC1-5B8545CA3CA4}" type="sibTrans" cxnId="{F4BD599A-96EF-4936-A9A1-1073B9F8D407}">
      <dgm:prSet/>
      <dgm:spPr/>
      <dgm:t>
        <a:bodyPr/>
        <a:lstStyle/>
        <a:p>
          <a:endParaRPr lang="en-US"/>
        </a:p>
      </dgm:t>
    </dgm:pt>
    <dgm:pt modelId="{22E393B7-FCA0-458D-9668-6609D77A9B68}">
      <dgm:prSet/>
      <dgm:spPr/>
      <dgm:t>
        <a:bodyPr/>
        <a:lstStyle/>
        <a:p>
          <a:r>
            <a:rPr lang="en-US"/>
            <a:t>Interface Analysis</a:t>
          </a:r>
        </a:p>
      </dgm:t>
    </dgm:pt>
    <dgm:pt modelId="{E5BB2085-39F0-4DEB-8B95-7F7E3B09887F}" type="parTrans" cxnId="{E49F2ACC-DCB3-41BE-B202-C0D2AFC80586}">
      <dgm:prSet/>
      <dgm:spPr/>
      <dgm:t>
        <a:bodyPr/>
        <a:lstStyle/>
        <a:p>
          <a:endParaRPr lang="en-US"/>
        </a:p>
      </dgm:t>
    </dgm:pt>
    <dgm:pt modelId="{4D6325A7-DB54-4B02-85EB-7900C4816F9C}" type="sibTrans" cxnId="{E49F2ACC-DCB3-41BE-B202-C0D2AFC80586}">
      <dgm:prSet/>
      <dgm:spPr/>
      <dgm:t>
        <a:bodyPr/>
        <a:lstStyle/>
        <a:p>
          <a:endParaRPr lang="en-US"/>
        </a:p>
      </dgm:t>
    </dgm:pt>
    <dgm:pt modelId="{14CD5A98-9449-495F-BADF-BA3F61A617C4}">
      <dgm:prSet/>
      <dgm:spPr/>
      <dgm:t>
        <a:bodyPr/>
        <a:lstStyle/>
        <a:p>
          <a:r>
            <a:rPr lang="en-US"/>
            <a:t>Workshops</a:t>
          </a:r>
        </a:p>
      </dgm:t>
    </dgm:pt>
    <dgm:pt modelId="{9E2060A4-628F-47C1-A0B9-B0A9E33AD620}" type="parTrans" cxnId="{6C8FC06C-BD10-4BBB-8381-CBD06CDA4EF5}">
      <dgm:prSet/>
      <dgm:spPr/>
      <dgm:t>
        <a:bodyPr/>
        <a:lstStyle/>
        <a:p>
          <a:endParaRPr lang="en-US"/>
        </a:p>
      </dgm:t>
    </dgm:pt>
    <dgm:pt modelId="{156B0A9F-4C25-4217-91CA-F720BB349CA4}" type="sibTrans" cxnId="{6C8FC06C-BD10-4BBB-8381-CBD06CDA4EF5}">
      <dgm:prSet/>
      <dgm:spPr/>
      <dgm:t>
        <a:bodyPr/>
        <a:lstStyle/>
        <a:p>
          <a:endParaRPr lang="en-US"/>
        </a:p>
      </dgm:t>
    </dgm:pt>
    <dgm:pt modelId="{A98586D9-CAD2-4961-A880-E69AEE4F91FC}">
      <dgm:prSet/>
      <dgm:spPr/>
      <dgm:t>
        <a:bodyPr/>
        <a:lstStyle/>
        <a:p>
          <a:r>
            <a:rPr lang="en-US"/>
            <a:t>Brainstorming</a:t>
          </a:r>
        </a:p>
      </dgm:t>
    </dgm:pt>
    <dgm:pt modelId="{7A5F2D13-228C-4BCE-BAED-008BB58F3FBD}" type="parTrans" cxnId="{632F0FAF-14A4-4144-80B5-C1BAC22710FB}">
      <dgm:prSet/>
      <dgm:spPr/>
      <dgm:t>
        <a:bodyPr/>
        <a:lstStyle/>
        <a:p>
          <a:endParaRPr lang="en-US"/>
        </a:p>
      </dgm:t>
    </dgm:pt>
    <dgm:pt modelId="{4626BD7A-6230-47FD-8A7F-696871FDD8C6}" type="sibTrans" cxnId="{632F0FAF-14A4-4144-80B5-C1BAC22710FB}">
      <dgm:prSet/>
      <dgm:spPr/>
      <dgm:t>
        <a:bodyPr/>
        <a:lstStyle/>
        <a:p>
          <a:endParaRPr lang="en-US"/>
        </a:p>
      </dgm:t>
    </dgm:pt>
    <dgm:pt modelId="{0C7A8544-CF30-4127-A69E-D32217517F1D}">
      <dgm:prSet/>
      <dgm:spPr/>
      <dgm:t>
        <a:bodyPr/>
        <a:lstStyle/>
        <a:p>
          <a:r>
            <a:rPr lang="en-US"/>
            <a:t>Role-Play</a:t>
          </a:r>
        </a:p>
      </dgm:t>
    </dgm:pt>
    <dgm:pt modelId="{EF01C053-8AE3-40A3-8EB1-56DD4A4991B0}" type="parTrans" cxnId="{B6F96FD7-D60B-4007-9599-0E6913162846}">
      <dgm:prSet/>
      <dgm:spPr/>
      <dgm:t>
        <a:bodyPr/>
        <a:lstStyle/>
        <a:p>
          <a:endParaRPr lang="en-US"/>
        </a:p>
      </dgm:t>
    </dgm:pt>
    <dgm:pt modelId="{4E5B4EB5-CCDB-484A-ADF1-54CCC9A36676}" type="sibTrans" cxnId="{B6F96FD7-D60B-4007-9599-0E6913162846}">
      <dgm:prSet/>
      <dgm:spPr/>
      <dgm:t>
        <a:bodyPr/>
        <a:lstStyle/>
        <a:p>
          <a:endParaRPr lang="en-US"/>
        </a:p>
      </dgm:t>
    </dgm:pt>
    <dgm:pt modelId="{D345D2FE-938B-4D51-8C18-3CB6E39ED65D}">
      <dgm:prSet/>
      <dgm:spPr/>
      <dgm:t>
        <a:bodyPr/>
        <a:lstStyle/>
        <a:p>
          <a:r>
            <a:rPr lang="en-US"/>
            <a:t>Use Cases and Scenarios</a:t>
          </a:r>
        </a:p>
      </dgm:t>
    </dgm:pt>
    <dgm:pt modelId="{E8E33161-25FB-4FCB-A344-B3F231167400}" type="parTrans" cxnId="{580D2B9B-CD5C-4C70-BE65-00D3951B28AD}">
      <dgm:prSet/>
      <dgm:spPr/>
      <dgm:t>
        <a:bodyPr/>
        <a:lstStyle/>
        <a:p>
          <a:endParaRPr lang="en-US"/>
        </a:p>
      </dgm:t>
    </dgm:pt>
    <dgm:pt modelId="{B7C5595C-3AC6-4842-B793-3EFF5BEDC312}" type="sibTrans" cxnId="{580D2B9B-CD5C-4C70-BE65-00D3951B28AD}">
      <dgm:prSet/>
      <dgm:spPr/>
      <dgm:t>
        <a:bodyPr/>
        <a:lstStyle/>
        <a:p>
          <a:endParaRPr lang="en-US"/>
        </a:p>
      </dgm:t>
    </dgm:pt>
    <dgm:pt modelId="{A61D56DD-61CF-4E21-A856-86200143AE38}">
      <dgm:prSet/>
      <dgm:spPr/>
      <dgm:t>
        <a:bodyPr/>
        <a:lstStyle/>
        <a:p>
          <a:r>
            <a:rPr lang="en-US"/>
            <a:t>Focus Groups</a:t>
          </a:r>
        </a:p>
      </dgm:t>
    </dgm:pt>
    <dgm:pt modelId="{9B271D13-DFE2-41AD-9589-F5B54142F7F3}" type="parTrans" cxnId="{9BFB0A2F-0B65-4B4F-A2C8-E0EDCE84814D}">
      <dgm:prSet/>
      <dgm:spPr/>
      <dgm:t>
        <a:bodyPr/>
        <a:lstStyle/>
        <a:p>
          <a:endParaRPr lang="en-US"/>
        </a:p>
      </dgm:t>
    </dgm:pt>
    <dgm:pt modelId="{E293F2ED-6309-423D-ABBC-654EB80EB9E3}" type="sibTrans" cxnId="{9BFB0A2F-0B65-4B4F-A2C8-E0EDCE84814D}">
      <dgm:prSet/>
      <dgm:spPr/>
      <dgm:t>
        <a:bodyPr/>
        <a:lstStyle/>
        <a:p>
          <a:endParaRPr lang="en-US"/>
        </a:p>
      </dgm:t>
    </dgm:pt>
    <dgm:pt modelId="{C027A8F8-4836-4BA1-AF04-EE6BB135E9E7}">
      <dgm:prSet/>
      <dgm:spPr/>
      <dgm:t>
        <a:bodyPr/>
        <a:lstStyle/>
        <a:p>
          <a:r>
            <a:rPr lang="en-US"/>
            <a:t>Prototyping</a:t>
          </a:r>
        </a:p>
      </dgm:t>
    </dgm:pt>
    <dgm:pt modelId="{82A63AFB-2EE1-467A-B3A3-AFDBF4AC8DA5}" type="parTrans" cxnId="{F7D1FC6F-E104-47AA-878C-443EDC2FD2EF}">
      <dgm:prSet/>
      <dgm:spPr/>
      <dgm:t>
        <a:bodyPr/>
        <a:lstStyle/>
        <a:p>
          <a:endParaRPr lang="en-US"/>
        </a:p>
      </dgm:t>
    </dgm:pt>
    <dgm:pt modelId="{E28740CA-A1A1-453B-8601-DEE6CEC56EDB}" type="sibTrans" cxnId="{F7D1FC6F-E104-47AA-878C-443EDC2FD2EF}">
      <dgm:prSet/>
      <dgm:spPr/>
      <dgm:t>
        <a:bodyPr/>
        <a:lstStyle/>
        <a:p>
          <a:endParaRPr lang="en-US"/>
        </a:p>
      </dgm:t>
    </dgm:pt>
    <dgm:pt modelId="{EF16D746-8CCD-4738-89AE-1AC7F29A5C0E}" type="pres">
      <dgm:prSet presAssocID="{0233AAB1-E57F-446A-A0CB-D69E2F8BDD9A}" presName="diagram" presStyleCnt="0">
        <dgm:presLayoutVars>
          <dgm:dir/>
          <dgm:resizeHandles val="exact"/>
        </dgm:presLayoutVars>
      </dgm:prSet>
      <dgm:spPr/>
    </dgm:pt>
    <dgm:pt modelId="{23250BBA-B348-4E52-AE41-B6DDF4D3FA25}" type="pres">
      <dgm:prSet presAssocID="{7388E242-B7E0-4198-B911-27C74CBF587C}" presName="node" presStyleLbl="node1" presStyleIdx="0" presStyleCnt="11">
        <dgm:presLayoutVars>
          <dgm:bulletEnabled val="1"/>
        </dgm:presLayoutVars>
      </dgm:prSet>
      <dgm:spPr/>
    </dgm:pt>
    <dgm:pt modelId="{B7273AF4-6F82-48A6-A010-F305A5DD3B39}" type="pres">
      <dgm:prSet presAssocID="{294D32CD-00EC-47AF-A73B-9884E71411D0}" presName="sibTrans" presStyleCnt="0"/>
      <dgm:spPr/>
    </dgm:pt>
    <dgm:pt modelId="{8AF8FE8A-B8BC-40B0-A653-3A70A27D4D50}" type="pres">
      <dgm:prSet presAssocID="{5FD78A4B-C1B8-470F-BBFA-A9AF996D8980}" presName="node" presStyleLbl="node1" presStyleIdx="1" presStyleCnt="11">
        <dgm:presLayoutVars>
          <dgm:bulletEnabled val="1"/>
        </dgm:presLayoutVars>
      </dgm:prSet>
      <dgm:spPr/>
    </dgm:pt>
    <dgm:pt modelId="{3325C321-A284-4B81-94E2-F248035F977F}" type="pres">
      <dgm:prSet presAssocID="{4B09D9E2-46C5-48A2-9E82-185414357B96}" presName="sibTrans" presStyleCnt="0"/>
      <dgm:spPr/>
    </dgm:pt>
    <dgm:pt modelId="{7C22EA36-BC2C-44EC-9231-1C294F03CE82}" type="pres">
      <dgm:prSet presAssocID="{D310BA62-0721-43D7-AA92-769DADF62686}" presName="node" presStyleLbl="node1" presStyleIdx="2" presStyleCnt="11">
        <dgm:presLayoutVars>
          <dgm:bulletEnabled val="1"/>
        </dgm:presLayoutVars>
      </dgm:prSet>
      <dgm:spPr/>
    </dgm:pt>
    <dgm:pt modelId="{42296896-337C-4BF5-A9FD-ADF4E0825E46}" type="pres">
      <dgm:prSet presAssocID="{F4697AF7-FEFA-41F2-ABC8-A85F6E46E993}" presName="sibTrans" presStyleCnt="0"/>
      <dgm:spPr/>
    </dgm:pt>
    <dgm:pt modelId="{65AC9A49-DD90-435D-A8CA-D58D1F3D2378}" type="pres">
      <dgm:prSet presAssocID="{558B7398-EF73-4F1A-9A78-3DF1E071C7A7}" presName="node" presStyleLbl="node1" presStyleIdx="3" presStyleCnt="11">
        <dgm:presLayoutVars>
          <dgm:bulletEnabled val="1"/>
        </dgm:presLayoutVars>
      </dgm:prSet>
      <dgm:spPr/>
    </dgm:pt>
    <dgm:pt modelId="{0260BCFB-F03D-4376-B727-BAF3C62861E1}" type="pres">
      <dgm:prSet presAssocID="{6FCABF51-4E98-4218-ABC1-5B8545CA3CA4}" presName="sibTrans" presStyleCnt="0"/>
      <dgm:spPr/>
    </dgm:pt>
    <dgm:pt modelId="{FE3DDA31-2250-4BC1-9F77-A66C4ADD4A03}" type="pres">
      <dgm:prSet presAssocID="{22E393B7-FCA0-458D-9668-6609D77A9B68}" presName="node" presStyleLbl="node1" presStyleIdx="4" presStyleCnt="11">
        <dgm:presLayoutVars>
          <dgm:bulletEnabled val="1"/>
        </dgm:presLayoutVars>
      </dgm:prSet>
      <dgm:spPr/>
    </dgm:pt>
    <dgm:pt modelId="{926AB810-9DB8-4402-9F4F-A592B8339252}" type="pres">
      <dgm:prSet presAssocID="{4D6325A7-DB54-4B02-85EB-7900C4816F9C}" presName="sibTrans" presStyleCnt="0"/>
      <dgm:spPr/>
    </dgm:pt>
    <dgm:pt modelId="{103D6950-4371-424C-B2C3-1A70E78162C7}" type="pres">
      <dgm:prSet presAssocID="{14CD5A98-9449-495F-BADF-BA3F61A617C4}" presName="node" presStyleLbl="node1" presStyleIdx="5" presStyleCnt="11">
        <dgm:presLayoutVars>
          <dgm:bulletEnabled val="1"/>
        </dgm:presLayoutVars>
      </dgm:prSet>
      <dgm:spPr/>
    </dgm:pt>
    <dgm:pt modelId="{BB1D5E1E-5D97-48A0-ABC2-F5A04CD08FD9}" type="pres">
      <dgm:prSet presAssocID="{156B0A9F-4C25-4217-91CA-F720BB349CA4}" presName="sibTrans" presStyleCnt="0"/>
      <dgm:spPr/>
    </dgm:pt>
    <dgm:pt modelId="{A440AE4B-C2B1-4435-A6CC-93854D625C34}" type="pres">
      <dgm:prSet presAssocID="{A98586D9-CAD2-4961-A880-E69AEE4F91FC}" presName="node" presStyleLbl="node1" presStyleIdx="6" presStyleCnt="11">
        <dgm:presLayoutVars>
          <dgm:bulletEnabled val="1"/>
        </dgm:presLayoutVars>
      </dgm:prSet>
      <dgm:spPr/>
    </dgm:pt>
    <dgm:pt modelId="{347E7F8F-5E26-40BC-95B5-0DCBFD4F586B}" type="pres">
      <dgm:prSet presAssocID="{4626BD7A-6230-47FD-8A7F-696871FDD8C6}" presName="sibTrans" presStyleCnt="0"/>
      <dgm:spPr/>
    </dgm:pt>
    <dgm:pt modelId="{6821E732-2944-4FD0-A4A7-87C7FDFC0649}" type="pres">
      <dgm:prSet presAssocID="{0C7A8544-CF30-4127-A69E-D32217517F1D}" presName="node" presStyleLbl="node1" presStyleIdx="7" presStyleCnt="11">
        <dgm:presLayoutVars>
          <dgm:bulletEnabled val="1"/>
        </dgm:presLayoutVars>
      </dgm:prSet>
      <dgm:spPr/>
    </dgm:pt>
    <dgm:pt modelId="{7D2A8EF8-3AD1-4BC2-9F2E-B7A11A03AE12}" type="pres">
      <dgm:prSet presAssocID="{4E5B4EB5-CCDB-484A-ADF1-54CCC9A36676}" presName="sibTrans" presStyleCnt="0"/>
      <dgm:spPr/>
    </dgm:pt>
    <dgm:pt modelId="{FACBE181-60E2-435B-A7DB-BB610F199225}" type="pres">
      <dgm:prSet presAssocID="{D345D2FE-938B-4D51-8C18-3CB6E39ED65D}" presName="node" presStyleLbl="node1" presStyleIdx="8" presStyleCnt="11">
        <dgm:presLayoutVars>
          <dgm:bulletEnabled val="1"/>
        </dgm:presLayoutVars>
      </dgm:prSet>
      <dgm:spPr/>
    </dgm:pt>
    <dgm:pt modelId="{76A0BF9B-5674-49AC-99F6-575278D5D07B}" type="pres">
      <dgm:prSet presAssocID="{B7C5595C-3AC6-4842-B793-3EFF5BEDC312}" presName="sibTrans" presStyleCnt="0"/>
      <dgm:spPr/>
    </dgm:pt>
    <dgm:pt modelId="{839B0F71-D418-40FA-917A-C3083C4B5545}" type="pres">
      <dgm:prSet presAssocID="{A61D56DD-61CF-4E21-A856-86200143AE38}" presName="node" presStyleLbl="node1" presStyleIdx="9" presStyleCnt="11">
        <dgm:presLayoutVars>
          <dgm:bulletEnabled val="1"/>
        </dgm:presLayoutVars>
      </dgm:prSet>
      <dgm:spPr/>
    </dgm:pt>
    <dgm:pt modelId="{95FBFE07-AE10-4E68-982C-F43D0DE0BB07}" type="pres">
      <dgm:prSet presAssocID="{E293F2ED-6309-423D-ABBC-654EB80EB9E3}" presName="sibTrans" presStyleCnt="0"/>
      <dgm:spPr/>
    </dgm:pt>
    <dgm:pt modelId="{6A43DF0C-65A8-419E-8D95-61487D9124DA}" type="pres">
      <dgm:prSet presAssocID="{C027A8F8-4836-4BA1-AF04-EE6BB135E9E7}" presName="node" presStyleLbl="node1" presStyleIdx="10" presStyleCnt="11">
        <dgm:presLayoutVars>
          <dgm:bulletEnabled val="1"/>
        </dgm:presLayoutVars>
      </dgm:prSet>
      <dgm:spPr/>
    </dgm:pt>
  </dgm:ptLst>
  <dgm:cxnLst>
    <dgm:cxn modelId="{A795BD03-AB8A-4363-823B-25530AE1F90F}" type="presOf" srcId="{D345D2FE-938B-4D51-8C18-3CB6E39ED65D}" destId="{FACBE181-60E2-435B-A7DB-BB610F199225}" srcOrd="0" destOrd="0" presId="urn:microsoft.com/office/officeart/2005/8/layout/default"/>
    <dgm:cxn modelId="{AB29450E-08BC-4297-B96A-F17B97F14A3F}" type="presOf" srcId="{A98586D9-CAD2-4961-A880-E69AEE4F91FC}" destId="{A440AE4B-C2B1-4435-A6CC-93854D625C34}" srcOrd="0" destOrd="0" presId="urn:microsoft.com/office/officeart/2005/8/layout/default"/>
    <dgm:cxn modelId="{9FF43F16-672C-41F9-A09E-753C0A0036AE}" srcId="{0233AAB1-E57F-446A-A0CB-D69E2F8BDD9A}" destId="{5FD78A4B-C1B8-470F-BBFA-A9AF996D8980}" srcOrd="1" destOrd="0" parTransId="{D7E84C40-42D0-49BC-861F-20ABA10C4B28}" sibTransId="{4B09D9E2-46C5-48A2-9E82-185414357B96}"/>
    <dgm:cxn modelId="{8D237C27-1F29-45CE-8D97-EC1D5DE35597}" type="presOf" srcId="{22E393B7-FCA0-458D-9668-6609D77A9B68}" destId="{FE3DDA31-2250-4BC1-9F77-A66C4ADD4A03}" srcOrd="0" destOrd="0" presId="urn:microsoft.com/office/officeart/2005/8/layout/default"/>
    <dgm:cxn modelId="{EF8DD027-A39F-4EDA-92EE-F0ABF581D097}" type="presOf" srcId="{C027A8F8-4836-4BA1-AF04-EE6BB135E9E7}" destId="{6A43DF0C-65A8-419E-8D95-61487D9124DA}" srcOrd="0" destOrd="0" presId="urn:microsoft.com/office/officeart/2005/8/layout/default"/>
    <dgm:cxn modelId="{9BFB0A2F-0B65-4B4F-A2C8-E0EDCE84814D}" srcId="{0233AAB1-E57F-446A-A0CB-D69E2F8BDD9A}" destId="{A61D56DD-61CF-4E21-A856-86200143AE38}" srcOrd="9" destOrd="0" parTransId="{9B271D13-DFE2-41AD-9589-F5B54142F7F3}" sibTransId="{E293F2ED-6309-423D-ABBC-654EB80EB9E3}"/>
    <dgm:cxn modelId="{3BE4FE63-1B33-450B-8685-54231D19FF0F}" type="presOf" srcId="{D310BA62-0721-43D7-AA92-769DADF62686}" destId="{7C22EA36-BC2C-44EC-9231-1C294F03CE82}" srcOrd="0" destOrd="0" presId="urn:microsoft.com/office/officeart/2005/8/layout/default"/>
    <dgm:cxn modelId="{5FB1DE4B-9F28-4961-8625-F60C29FB8FA7}" type="presOf" srcId="{5FD78A4B-C1B8-470F-BBFA-A9AF996D8980}" destId="{8AF8FE8A-B8BC-40B0-A653-3A70A27D4D50}" srcOrd="0" destOrd="0" presId="urn:microsoft.com/office/officeart/2005/8/layout/default"/>
    <dgm:cxn modelId="{6C8FC06C-BD10-4BBB-8381-CBD06CDA4EF5}" srcId="{0233AAB1-E57F-446A-A0CB-D69E2F8BDD9A}" destId="{14CD5A98-9449-495F-BADF-BA3F61A617C4}" srcOrd="5" destOrd="0" parTransId="{9E2060A4-628F-47C1-A0B9-B0A9E33AD620}" sibTransId="{156B0A9F-4C25-4217-91CA-F720BB349CA4}"/>
    <dgm:cxn modelId="{F7D1FC6F-E104-47AA-878C-443EDC2FD2EF}" srcId="{0233AAB1-E57F-446A-A0CB-D69E2F8BDD9A}" destId="{C027A8F8-4836-4BA1-AF04-EE6BB135E9E7}" srcOrd="10" destOrd="0" parTransId="{82A63AFB-2EE1-467A-B3A3-AFDBF4AC8DA5}" sibTransId="{E28740CA-A1A1-453B-8601-DEE6CEC56EDB}"/>
    <dgm:cxn modelId="{7A044855-626E-49A4-A72B-C604C1ECDD99}" type="presOf" srcId="{7388E242-B7E0-4198-B911-27C74CBF587C}" destId="{23250BBA-B348-4E52-AE41-B6DDF4D3FA25}" srcOrd="0" destOrd="0" presId="urn:microsoft.com/office/officeart/2005/8/layout/default"/>
    <dgm:cxn modelId="{B8B1AC89-F349-4C2E-AF39-138238CEACB7}" type="presOf" srcId="{A61D56DD-61CF-4E21-A856-86200143AE38}" destId="{839B0F71-D418-40FA-917A-C3083C4B5545}" srcOrd="0" destOrd="0" presId="urn:microsoft.com/office/officeart/2005/8/layout/default"/>
    <dgm:cxn modelId="{F4BD599A-96EF-4936-A9A1-1073B9F8D407}" srcId="{0233AAB1-E57F-446A-A0CB-D69E2F8BDD9A}" destId="{558B7398-EF73-4F1A-9A78-3DF1E071C7A7}" srcOrd="3" destOrd="0" parTransId="{DCBEBA2C-81FC-46F5-B124-9CFECA230B0E}" sibTransId="{6FCABF51-4E98-4218-ABC1-5B8545CA3CA4}"/>
    <dgm:cxn modelId="{580D2B9B-CD5C-4C70-BE65-00D3951B28AD}" srcId="{0233AAB1-E57F-446A-A0CB-D69E2F8BDD9A}" destId="{D345D2FE-938B-4D51-8C18-3CB6E39ED65D}" srcOrd="8" destOrd="0" parTransId="{E8E33161-25FB-4FCB-A344-B3F231167400}" sibTransId="{B7C5595C-3AC6-4842-B793-3EFF5BEDC312}"/>
    <dgm:cxn modelId="{B03FB89E-3B5E-4332-BC34-055E3ACF664D}" type="presOf" srcId="{558B7398-EF73-4F1A-9A78-3DF1E071C7A7}" destId="{65AC9A49-DD90-435D-A8CA-D58D1F3D2378}" srcOrd="0" destOrd="0" presId="urn:microsoft.com/office/officeart/2005/8/layout/default"/>
    <dgm:cxn modelId="{632F0FAF-14A4-4144-80B5-C1BAC22710FB}" srcId="{0233AAB1-E57F-446A-A0CB-D69E2F8BDD9A}" destId="{A98586D9-CAD2-4961-A880-E69AEE4F91FC}" srcOrd="6" destOrd="0" parTransId="{7A5F2D13-228C-4BCE-BAED-008BB58F3FBD}" sibTransId="{4626BD7A-6230-47FD-8A7F-696871FDD8C6}"/>
    <dgm:cxn modelId="{E86088BC-9BC1-481E-98FD-918718CEA8B7}" type="presOf" srcId="{0233AAB1-E57F-446A-A0CB-D69E2F8BDD9A}" destId="{EF16D746-8CCD-4738-89AE-1AC7F29A5C0E}" srcOrd="0" destOrd="0" presId="urn:microsoft.com/office/officeart/2005/8/layout/default"/>
    <dgm:cxn modelId="{E49F2ACC-DCB3-41BE-B202-C0D2AFC80586}" srcId="{0233AAB1-E57F-446A-A0CB-D69E2F8BDD9A}" destId="{22E393B7-FCA0-458D-9668-6609D77A9B68}" srcOrd="4" destOrd="0" parTransId="{E5BB2085-39F0-4DEB-8B95-7F7E3B09887F}" sibTransId="{4D6325A7-DB54-4B02-85EB-7900C4816F9C}"/>
    <dgm:cxn modelId="{5FE43AD0-6A97-4ACC-8F01-A9650CF5B808}" type="presOf" srcId="{14CD5A98-9449-495F-BADF-BA3F61A617C4}" destId="{103D6950-4371-424C-B2C3-1A70E78162C7}" srcOrd="0" destOrd="0" presId="urn:microsoft.com/office/officeart/2005/8/layout/default"/>
    <dgm:cxn modelId="{2D3515D5-D4FA-4C16-A126-8C355C598E1E}" srcId="{0233AAB1-E57F-446A-A0CB-D69E2F8BDD9A}" destId="{7388E242-B7E0-4198-B911-27C74CBF587C}" srcOrd="0" destOrd="0" parTransId="{1A90C7B1-4F14-48C7-AE97-7656F5B6857A}" sibTransId="{294D32CD-00EC-47AF-A73B-9884E71411D0}"/>
    <dgm:cxn modelId="{B6F96FD7-D60B-4007-9599-0E6913162846}" srcId="{0233AAB1-E57F-446A-A0CB-D69E2F8BDD9A}" destId="{0C7A8544-CF30-4127-A69E-D32217517F1D}" srcOrd="7" destOrd="0" parTransId="{EF01C053-8AE3-40A3-8EB1-56DD4A4991B0}" sibTransId="{4E5B4EB5-CCDB-484A-ADF1-54CCC9A36676}"/>
    <dgm:cxn modelId="{18085BDF-58C1-443E-9142-8E8EAB960B77}" type="presOf" srcId="{0C7A8544-CF30-4127-A69E-D32217517F1D}" destId="{6821E732-2944-4FD0-A4A7-87C7FDFC0649}" srcOrd="0" destOrd="0" presId="urn:microsoft.com/office/officeart/2005/8/layout/default"/>
    <dgm:cxn modelId="{6F459DFC-5DDA-4601-A284-F4D48A09023E}" srcId="{0233AAB1-E57F-446A-A0CB-D69E2F8BDD9A}" destId="{D310BA62-0721-43D7-AA92-769DADF62686}" srcOrd="2" destOrd="0" parTransId="{D65F699E-C9EC-4665-8F63-0D0E87A6FE69}" sibTransId="{F4697AF7-FEFA-41F2-ABC8-A85F6E46E993}"/>
    <dgm:cxn modelId="{38E71ED3-51DA-481F-B4BF-3F5296C9EF1F}" type="presParOf" srcId="{EF16D746-8CCD-4738-89AE-1AC7F29A5C0E}" destId="{23250BBA-B348-4E52-AE41-B6DDF4D3FA25}" srcOrd="0" destOrd="0" presId="urn:microsoft.com/office/officeart/2005/8/layout/default"/>
    <dgm:cxn modelId="{91A139C5-18E2-44F8-83F1-D3123958F214}" type="presParOf" srcId="{EF16D746-8CCD-4738-89AE-1AC7F29A5C0E}" destId="{B7273AF4-6F82-48A6-A010-F305A5DD3B39}" srcOrd="1" destOrd="0" presId="urn:microsoft.com/office/officeart/2005/8/layout/default"/>
    <dgm:cxn modelId="{855BD73A-6403-45CD-B9E3-5372ABD2E091}" type="presParOf" srcId="{EF16D746-8CCD-4738-89AE-1AC7F29A5C0E}" destId="{8AF8FE8A-B8BC-40B0-A653-3A70A27D4D50}" srcOrd="2" destOrd="0" presId="urn:microsoft.com/office/officeart/2005/8/layout/default"/>
    <dgm:cxn modelId="{6CF970F3-DECD-42FE-BC54-00C366168761}" type="presParOf" srcId="{EF16D746-8CCD-4738-89AE-1AC7F29A5C0E}" destId="{3325C321-A284-4B81-94E2-F248035F977F}" srcOrd="3" destOrd="0" presId="urn:microsoft.com/office/officeart/2005/8/layout/default"/>
    <dgm:cxn modelId="{5450B62C-132A-45A6-8E9D-584DC0074478}" type="presParOf" srcId="{EF16D746-8CCD-4738-89AE-1AC7F29A5C0E}" destId="{7C22EA36-BC2C-44EC-9231-1C294F03CE82}" srcOrd="4" destOrd="0" presId="urn:microsoft.com/office/officeart/2005/8/layout/default"/>
    <dgm:cxn modelId="{4EBE4700-C822-46B8-888B-F300DC7E9F07}" type="presParOf" srcId="{EF16D746-8CCD-4738-89AE-1AC7F29A5C0E}" destId="{42296896-337C-4BF5-A9FD-ADF4E0825E46}" srcOrd="5" destOrd="0" presId="urn:microsoft.com/office/officeart/2005/8/layout/default"/>
    <dgm:cxn modelId="{D9FC837D-0CF1-4672-816F-1263F3B891DF}" type="presParOf" srcId="{EF16D746-8CCD-4738-89AE-1AC7F29A5C0E}" destId="{65AC9A49-DD90-435D-A8CA-D58D1F3D2378}" srcOrd="6" destOrd="0" presId="urn:microsoft.com/office/officeart/2005/8/layout/default"/>
    <dgm:cxn modelId="{D3A898E7-54A2-40F8-9876-D9A7C2C1416C}" type="presParOf" srcId="{EF16D746-8CCD-4738-89AE-1AC7F29A5C0E}" destId="{0260BCFB-F03D-4376-B727-BAF3C62861E1}" srcOrd="7" destOrd="0" presId="urn:microsoft.com/office/officeart/2005/8/layout/default"/>
    <dgm:cxn modelId="{580AE8FE-162B-4DF6-8804-BE0023E5ABAC}" type="presParOf" srcId="{EF16D746-8CCD-4738-89AE-1AC7F29A5C0E}" destId="{FE3DDA31-2250-4BC1-9F77-A66C4ADD4A03}" srcOrd="8" destOrd="0" presId="urn:microsoft.com/office/officeart/2005/8/layout/default"/>
    <dgm:cxn modelId="{00E3F386-FAF4-4380-8FF7-E98460EA0FAF}" type="presParOf" srcId="{EF16D746-8CCD-4738-89AE-1AC7F29A5C0E}" destId="{926AB810-9DB8-4402-9F4F-A592B8339252}" srcOrd="9" destOrd="0" presId="urn:microsoft.com/office/officeart/2005/8/layout/default"/>
    <dgm:cxn modelId="{34AB3B82-C724-4332-B809-9F1972AB4A73}" type="presParOf" srcId="{EF16D746-8CCD-4738-89AE-1AC7F29A5C0E}" destId="{103D6950-4371-424C-B2C3-1A70E78162C7}" srcOrd="10" destOrd="0" presId="urn:microsoft.com/office/officeart/2005/8/layout/default"/>
    <dgm:cxn modelId="{B2C6D87C-18AA-4A12-A736-823AB81651BE}" type="presParOf" srcId="{EF16D746-8CCD-4738-89AE-1AC7F29A5C0E}" destId="{BB1D5E1E-5D97-48A0-ABC2-F5A04CD08FD9}" srcOrd="11" destOrd="0" presId="urn:microsoft.com/office/officeart/2005/8/layout/default"/>
    <dgm:cxn modelId="{0AF47255-18F8-447B-A56C-11D2A7ABA2B4}" type="presParOf" srcId="{EF16D746-8CCD-4738-89AE-1AC7F29A5C0E}" destId="{A440AE4B-C2B1-4435-A6CC-93854D625C34}" srcOrd="12" destOrd="0" presId="urn:microsoft.com/office/officeart/2005/8/layout/default"/>
    <dgm:cxn modelId="{FE6E5D2E-F449-4D0B-AE9C-B4D4884FC7C2}" type="presParOf" srcId="{EF16D746-8CCD-4738-89AE-1AC7F29A5C0E}" destId="{347E7F8F-5E26-40BC-95B5-0DCBFD4F586B}" srcOrd="13" destOrd="0" presId="urn:microsoft.com/office/officeart/2005/8/layout/default"/>
    <dgm:cxn modelId="{AA7AA6B4-D40A-4CAC-A475-761A21C7C1BE}" type="presParOf" srcId="{EF16D746-8CCD-4738-89AE-1AC7F29A5C0E}" destId="{6821E732-2944-4FD0-A4A7-87C7FDFC0649}" srcOrd="14" destOrd="0" presId="urn:microsoft.com/office/officeart/2005/8/layout/default"/>
    <dgm:cxn modelId="{521D2BBE-C3D6-4DD0-8634-7D2A60BE8CD6}" type="presParOf" srcId="{EF16D746-8CCD-4738-89AE-1AC7F29A5C0E}" destId="{7D2A8EF8-3AD1-4BC2-9F2E-B7A11A03AE12}" srcOrd="15" destOrd="0" presId="urn:microsoft.com/office/officeart/2005/8/layout/default"/>
    <dgm:cxn modelId="{C38909D2-F89E-4756-A0D9-A19F32981746}" type="presParOf" srcId="{EF16D746-8CCD-4738-89AE-1AC7F29A5C0E}" destId="{FACBE181-60E2-435B-A7DB-BB610F199225}" srcOrd="16" destOrd="0" presId="urn:microsoft.com/office/officeart/2005/8/layout/default"/>
    <dgm:cxn modelId="{B3AF9FA0-6BFE-468C-B7B3-DDCB1648988D}" type="presParOf" srcId="{EF16D746-8CCD-4738-89AE-1AC7F29A5C0E}" destId="{76A0BF9B-5674-49AC-99F6-575278D5D07B}" srcOrd="17" destOrd="0" presId="urn:microsoft.com/office/officeart/2005/8/layout/default"/>
    <dgm:cxn modelId="{74FC1886-8574-481B-9893-93BCF795118A}" type="presParOf" srcId="{EF16D746-8CCD-4738-89AE-1AC7F29A5C0E}" destId="{839B0F71-D418-40FA-917A-C3083C4B5545}" srcOrd="18" destOrd="0" presId="urn:microsoft.com/office/officeart/2005/8/layout/default"/>
    <dgm:cxn modelId="{2B2070FE-C3B8-420C-83A8-7FC9789FE2DE}" type="presParOf" srcId="{EF16D746-8CCD-4738-89AE-1AC7F29A5C0E}" destId="{95FBFE07-AE10-4E68-982C-F43D0DE0BB07}" srcOrd="19" destOrd="0" presId="urn:microsoft.com/office/officeart/2005/8/layout/default"/>
    <dgm:cxn modelId="{FB72378E-DF8E-4387-AB62-8D81043598D7}" type="presParOf" srcId="{EF16D746-8CCD-4738-89AE-1AC7F29A5C0E}" destId="{6A43DF0C-65A8-419E-8D95-61487D9124DA}" srcOrd="2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ABBA345-6AEA-4E16-A104-32A2DAFE3BAD}"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6AF1881D-D089-4C46-971E-7345C921B9DF}">
      <dgm:prSet/>
      <dgm:spPr/>
      <dgm:t>
        <a:bodyPr/>
        <a:lstStyle/>
        <a:p>
          <a:pPr>
            <a:lnSpc>
              <a:spcPct val="100000"/>
            </a:lnSpc>
            <a:defRPr b="1"/>
          </a:pPr>
          <a:r>
            <a:rPr lang="en-US"/>
            <a:t>Process Flowchart</a:t>
          </a:r>
        </a:p>
      </dgm:t>
    </dgm:pt>
    <dgm:pt modelId="{1AEEC70E-E964-4D1F-965C-562637134BB2}" type="parTrans" cxnId="{E28D4823-AFF8-4702-89D4-0FF9CEE82E9A}">
      <dgm:prSet/>
      <dgm:spPr/>
      <dgm:t>
        <a:bodyPr/>
        <a:lstStyle/>
        <a:p>
          <a:endParaRPr lang="en-US"/>
        </a:p>
      </dgm:t>
    </dgm:pt>
    <dgm:pt modelId="{BD431C28-BBE6-4168-BDFC-B5CAC237E24E}" type="sibTrans" cxnId="{E28D4823-AFF8-4702-89D4-0FF9CEE82E9A}">
      <dgm:prSet/>
      <dgm:spPr/>
      <dgm:t>
        <a:bodyPr/>
        <a:lstStyle/>
        <a:p>
          <a:endParaRPr lang="en-US"/>
        </a:p>
      </dgm:t>
    </dgm:pt>
    <dgm:pt modelId="{03013B24-17AC-4C3B-8EF3-1385FF9DA857}">
      <dgm:prSet/>
      <dgm:spPr/>
      <dgm:t>
        <a:bodyPr/>
        <a:lstStyle/>
        <a:p>
          <a:pPr>
            <a:lnSpc>
              <a:spcPct val="100000"/>
            </a:lnSpc>
          </a:pPr>
          <a:r>
            <a:rPr lang="en-US"/>
            <a:t>most common type</a:t>
          </a:r>
        </a:p>
      </dgm:t>
    </dgm:pt>
    <dgm:pt modelId="{08D47DCE-D5B9-4560-AADE-46F861926C3D}" type="parTrans" cxnId="{E1CC5C91-2733-4505-984B-3F475403429C}">
      <dgm:prSet/>
      <dgm:spPr/>
      <dgm:t>
        <a:bodyPr/>
        <a:lstStyle/>
        <a:p>
          <a:endParaRPr lang="en-US"/>
        </a:p>
      </dgm:t>
    </dgm:pt>
    <dgm:pt modelId="{76FF159B-1564-48EE-B7F1-526EE08CC507}" type="sibTrans" cxnId="{E1CC5C91-2733-4505-984B-3F475403429C}">
      <dgm:prSet/>
      <dgm:spPr/>
      <dgm:t>
        <a:bodyPr/>
        <a:lstStyle/>
        <a:p>
          <a:endParaRPr lang="en-US"/>
        </a:p>
      </dgm:t>
    </dgm:pt>
    <dgm:pt modelId="{989E6DB7-140F-4C87-B4F0-8583E749C79F}">
      <dgm:prSet/>
      <dgm:spPr/>
      <dgm:t>
        <a:bodyPr/>
        <a:lstStyle/>
        <a:p>
          <a:pPr>
            <a:lnSpc>
              <a:spcPct val="100000"/>
            </a:lnSpc>
          </a:pPr>
          <a:r>
            <a:rPr lang="en-US"/>
            <a:t>illustrates the steps of plans, projects, production processes, etc.</a:t>
          </a:r>
        </a:p>
      </dgm:t>
    </dgm:pt>
    <dgm:pt modelId="{2B49BEAF-17D5-4B1F-A322-4C129C4873D3}" type="parTrans" cxnId="{21B754B3-6A51-49DC-B71F-802224201C19}">
      <dgm:prSet/>
      <dgm:spPr/>
      <dgm:t>
        <a:bodyPr/>
        <a:lstStyle/>
        <a:p>
          <a:endParaRPr lang="en-US"/>
        </a:p>
      </dgm:t>
    </dgm:pt>
    <dgm:pt modelId="{7B7E59F7-AA90-49C1-A2B9-A8CAA0B562B4}" type="sibTrans" cxnId="{21B754B3-6A51-49DC-B71F-802224201C19}">
      <dgm:prSet/>
      <dgm:spPr/>
      <dgm:t>
        <a:bodyPr/>
        <a:lstStyle/>
        <a:p>
          <a:endParaRPr lang="en-US"/>
        </a:p>
      </dgm:t>
    </dgm:pt>
    <dgm:pt modelId="{906591D7-02BE-4E56-A23D-7A1833FB2148}">
      <dgm:prSet/>
      <dgm:spPr/>
      <dgm:t>
        <a:bodyPr/>
        <a:lstStyle/>
        <a:p>
          <a:pPr>
            <a:lnSpc>
              <a:spcPct val="100000"/>
            </a:lnSpc>
            <a:defRPr b="1"/>
          </a:pPr>
          <a:r>
            <a:rPr lang="en-US"/>
            <a:t>Workflow Chart</a:t>
          </a:r>
        </a:p>
      </dgm:t>
    </dgm:pt>
    <dgm:pt modelId="{D82F0011-E2C8-492B-9CF5-80B7699C5ACF}" type="parTrans" cxnId="{314B33D1-F0A0-4A14-9D78-C2A84AA38164}">
      <dgm:prSet/>
      <dgm:spPr/>
      <dgm:t>
        <a:bodyPr/>
        <a:lstStyle/>
        <a:p>
          <a:endParaRPr lang="en-US"/>
        </a:p>
      </dgm:t>
    </dgm:pt>
    <dgm:pt modelId="{2C35C7FA-8A98-4441-9E2D-466EC8D1B7B5}" type="sibTrans" cxnId="{314B33D1-F0A0-4A14-9D78-C2A84AA38164}">
      <dgm:prSet/>
      <dgm:spPr/>
      <dgm:t>
        <a:bodyPr/>
        <a:lstStyle/>
        <a:p>
          <a:endParaRPr lang="en-US"/>
        </a:p>
      </dgm:t>
    </dgm:pt>
    <dgm:pt modelId="{42E12297-3CF8-469B-A829-82DAAF7EC97B}">
      <dgm:prSet/>
      <dgm:spPr/>
      <dgm:t>
        <a:bodyPr/>
        <a:lstStyle/>
        <a:p>
          <a:pPr>
            <a:lnSpc>
              <a:spcPct val="100000"/>
            </a:lnSpc>
          </a:pPr>
          <a:r>
            <a:rPr lang="en-US"/>
            <a:t>Indicate the flow of materials and data in an organization</a:t>
          </a:r>
        </a:p>
      </dgm:t>
    </dgm:pt>
    <dgm:pt modelId="{6872A035-91EA-41E4-8975-693B153B8750}" type="parTrans" cxnId="{16187461-4A15-4EB8-9802-2E9D0C8F1D64}">
      <dgm:prSet/>
      <dgm:spPr/>
      <dgm:t>
        <a:bodyPr/>
        <a:lstStyle/>
        <a:p>
          <a:endParaRPr lang="en-US"/>
        </a:p>
      </dgm:t>
    </dgm:pt>
    <dgm:pt modelId="{C8AA58BD-66B6-4155-A937-2670FFF7C1F1}" type="sibTrans" cxnId="{16187461-4A15-4EB8-9802-2E9D0C8F1D64}">
      <dgm:prSet/>
      <dgm:spPr/>
      <dgm:t>
        <a:bodyPr/>
        <a:lstStyle/>
        <a:p>
          <a:endParaRPr lang="en-US"/>
        </a:p>
      </dgm:t>
    </dgm:pt>
    <dgm:pt modelId="{A9820DEC-D9B6-4AD8-84B0-A011A988EEA7}">
      <dgm:prSet/>
      <dgm:spPr/>
      <dgm:t>
        <a:bodyPr/>
        <a:lstStyle/>
        <a:p>
          <a:pPr>
            <a:lnSpc>
              <a:spcPct val="100000"/>
            </a:lnSpc>
          </a:pPr>
          <a:r>
            <a:rPr lang="en-US"/>
            <a:t>Good for explaining business operations</a:t>
          </a:r>
        </a:p>
      </dgm:t>
    </dgm:pt>
    <dgm:pt modelId="{18CEA255-7284-499F-9240-D598C1CE0171}" type="parTrans" cxnId="{E2583B10-CBDB-4BC4-89FF-B06A5F1B8FBF}">
      <dgm:prSet/>
      <dgm:spPr/>
      <dgm:t>
        <a:bodyPr/>
        <a:lstStyle/>
        <a:p>
          <a:endParaRPr lang="en-US"/>
        </a:p>
      </dgm:t>
    </dgm:pt>
    <dgm:pt modelId="{94A0C18C-7A99-48F4-AE8E-7A809918BE44}" type="sibTrans" cxnId="{E2583B10-CBDB-4BC4-89FF-B06A5F1B8FBF}">
      <dgm:prSet/>
      <dgm:spPr/>
      <dgm:t>
        <a:bodyPr/>
        <a:lstStyle/>
        <a:p>
          <a:endParaRPr lang="en-US"/>
        </a:p>
      </dgm:t>
    </dgm:pt>
    <dgm:pt modelId="{25D15264-4802-44EC-BA49-863BEF76AAC3}">
      <dgm:prSet/>
      <dgm:spPr/>
      <dgm:t>
        <a:bodyPr/>
        <a:lstStyle/>
        <a:p>
          <a:pPr>
            <a:lnSpc>
              <a:spcPct val="100000"/>
            </a:lnSpc>
            <a:defRPr b="1"/>
          </a:pPr>
          <a:r>
            <a:rPr lang="en-US"/>
            <a:t>Swimlane flowchart</a:t>
          </a:r>
        </a:p>
      </dgm:t>
    </dgm:pt>
    <dgm:pt modelId="{33805E12-3543-4C38-971D-A127BFDC87D0}" type="parTrans" cxnId="{A4AB70D8-4E30-433E-9663-083EE7A6F49D}">
      <dgm:prSet/>
      <dgm:spPr/>
      <dgm:t>
        <a:bodyPr/>
        <a:lstStyle/>
        <a:p>
          <a:endParaRPr lang="en-US"/>
        </a:p>
      </dgm:t>
    </dgm:pt>
    <dgm:pt modelId="{172BBB13-24C6-4B80-AEFB-0526AFB94A04}" type="sibTrans" cxnId="{A4AB70D8-4E30-433E-9663-083EE7A6F49D}">
      <dgm:prSet/>
      <dgm:spPr/>
      <dgm:t>
        <a:bodyPr/>
        <a:lstStyle/>
        <a:p>
          <a:endParaRPr lang="en-US"/>
        </a:p>
      </dgm:t>
    </dgm:pt>
    <dgm:pt modelId="{EF6EE9B4-272A-4A7E-9B3D-EE7B14DDB3F0}">
      <dgm:prSet/>
      <dgm:spPr/>
      <dgm:t>
        <a:bodyPr/>
        <a:lstStyle/>
        <a:p>
          <a:pPr>
            <a:lnSpc>
              <a:spcPct val="100000"/>
            </a:lnSpc>
          </a:pPr>
          <a:r>
            <a:rPr lang="en-US"/>
            <a:t>To clarify the interaction process between different employees, departments and processes involved in the business</a:t>
          </a:r>
        </a:p>
      </dgm:t>
    </dgm:pt>
    <dgm:pt modelId="{B1F600FB-1023-421C-B9C3-381935B6D179}" type="parTrans" cxnId="{AD9772CB-51E8-4E62-886C-8F10B1A0A0BC}">
      <dgm:prSet/>
      <dgm:spPr/>
      <dgm:t>
        <a:bodyPr/>
        <a:lstStyle/>
        <a:p>
          <a:endParaRPr lang="en-US"/>
        </a:p>
      </dgm:t>
    </dgm:pt>
    <dgm:pt modelId="{899B18A3-C2AC-44AA-B002-DEC8D2B4FE4B}" type="sibTrans" cxnId="{AD9772CB-51E8-4E62-886C-8F10B1A0A0BC}">
      <dgm:prSet/>
      <dgm:spPr/>
      <dgm:t>
        <a:bodyPr/>
        <a:lstStyle/>
        <a:p>
          <a:endParaRPr lang="en-US"/>
        </a:p>
      </dgm:t>
    </dgm:pt>
    <dgm:pt modelId="{6823A9EA-4FA6-4E11-BC71-5892246E6A0D}">
      <dgm:prSet/>
      <dgm:spPr/>
      <dgm:t>
        <a:bodyPr/>
        <a:lstStyle/>
        <a:p>
          <a:pPr>
            <a:lnSpc>
              <a:spcPct val="100000"/>
            </a:lnSpc>
            <a:defRPr b="1"/>
          </a:pPr>
          <a:r>
            <a:rPr lang="en-US"/>
            <a:t>Data Flowchart</a:t>
          </a:r>
        </a:p>
      </dgm:t>
    </dgm:pt>
    <dgm:pt modelId="{FF97ABA0-1C40-4BB3-B6E8-88759B705029}" type="parTrans" cxnId="{8D2D807E-E969-4C5A-9F0A-5EF6EC5C9CBB}">
      <dgm:prSet/>
      <dgm:spPr/>
      <dgm:t>
        <a:bodyPr/>
        <a:lstStyle/>
        <a:p>
          <a:endParaRPr lang="en-US"/>
        </a:p>
      </dgm:t>
    </dgm:pt>
    <dgm:pt modelId="{838D2EB6-783E-4961-B49D-ED1D291DC12C}" type="sibTrans" cxnId="{8D2D807E-E969-4C5A-9F0A-5EF6EC5C9CBB}">
      <dgm:prSet/>
      <dgm:spPr/>
      <dgm:t>
        <a:bodyPr/>
        <a:lstStyle/>
        <a:p>
          <a:endParaRPr lang="en-US"/>
        </a:p>
      </dgm:t>
    </dgm:pt>
    <dgm:pt modelId="{C45BFCF2-DC6B-43D8-8F41-F829E59F4603}">
      <dgm:prSet/>
      <dgm:spPr/>
      <dgm:t>
        <a:bodyPr/>
        <a:lstStyle/>
        <a:p>
          <a:pPr>
            <a:lnSpc>
              <a:spcPct val="100000"/>
            </a:lnSpc>
          </a:pPr>
          <a:r>
            <a:rPr lang="en-US"/>
            <a:t>Explains the input and output flows in an information system</a:t>
          </a:r>
        </a:p>
      </dgm:t>
    </dgm:pt>
    <dgm:pt modelId="{78A85085-4399-4920-9438-485EE44C1EA0}" type="parTrans" cxnId="{8E3292A4-C709-49BF-8AE0-5A953E602D3A}">
      <dgm:prSet/>
      <dgm:spPr/>
      <dgm:t>
        <a:bodyPr/>
        <a:lstStyle/>
        <a:p>
          <a:endParaRPr lang="en-US"/>
        </a:p>
      </dgm:t>
    </dgm:pt>
    <dgm:pt modelId="{EEA0F30A-C8EC-43A6-8C06-1F34D3D5375F}" type="sibTrans" cxnId="{8E3292A4-C709-49BF-8AE0-5A953E602D3A}">
      <dgm:prSet/>
      <dgm:spPr/>
      <dgm:t>
        <a:bodyPr/>
        <a:lstStyle/>
        <a:p>
          <a:endParaRPr lang="en-US"/>
        </a:p>
      </dgm:t>
    </dgm:pt>
    <dgm:pt modelId="{7CE6966A-3CC2-43AD-A69D-508891E9425B}" type="pres">
      <dgm:prSet presAssocID="{1ABBA345-6AEA-4E16-A104-32A2DAFE3BAD}" presName="root" presStyleCnt="0">
        <dgm:presLayoutVars>
          <dgm:dir/>
          <dgm:resizeHandles val="exact"/>
        </dgm:presLayoutVars>
      </dgm:prSet>
      <dgm:spPr/>
    </dgm:pt>
    <dgm:pt modelId="{86077856-0A5A-4D5A-96F8-61592125CBB0}" type="pres">
      <dgm:prSet presAssocID="{6AF1881D-D089-4C46-971E-7345C921B9DF}" presName="compNode" presStyleCnt="0"/>
      <dgm:spPr/>
    </dgm:pt>
    <dgm:pt modelId="{1D63E357-7FD3-4EE8-AC22-5C3AA804ADFF}" type="pres">
      <dgm:prSet presAssocID="{6AF1881D-D089-4C46-971E-7345C921B9D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ircular Flowchart"/>
        </a:ext>
      </dgm:extLst>
    </dgm:pt>
    <dgm:pt modelId="{F8F6C9E4-40A7-48E6-B7E0-5411FF7E11AD}" type="pres">
      <dgm:prSet presAssocID="{6AF1881D-D089-4C46-971E-7345C921B9DF}" presName="iconSpace" presStyleCnt="0"/>
      <dgm:spPr/>
    </dgm:pt>
    <dgm:pt modelId="{A7FDAA43-C27F-473D-8BC8-A3EA3264B5EF}" type="pres">
      <dgm:prSet presAssocID="{6AF1881D-D089-4C46-971E-7345C921B9DF}" presName="parTx" presStyleLbl="revTx" presStyleIdx="0" presStyleCnt="8">
        <dgm:presLayoutVars>
          <dgm:chMax val="0"/>
          <dgm:chPref val="0"/>
        </dgm:presLayoutVars>
      </dgm:prSet>
      <dgm:spPr/>
    </dgm:pt>
    <dgm:pt modelId="{941B5AF3-1D54-4009-A85F-CFB0610CB9B7}" type="pres">
      <dgm:prSet presAssocID="{6AF1881D-D089-4C46-971E-7345C921B9DF}" presName="txSpace" presStyleCnt="0"/>
      <dgm:spPr/>
    </dgm:pt>
    <dgm:pt modelId="{F2F93D92-E28C-4DC8-853D-F29FD5D2482A}" type="pres">
      <dgm:prSet presAssocID="{6AF1881D-D089-4C46-971E-7345C921B9DF}" presName="desTx" presStyleLbl="revTx" presStyleIdx="1" presStyleCnt="8">
        <dgm:presLayoutVars/>
      </dgm:prSet>
      <dgm:spPr/>
    </dgm:pt>
    <dgm:pt modelId="{4D023490-9185-4D98-899B-87C39494295C}" type="pres">
      <dgm:prSet presAssocID="{BD431C28-BBE6-4168-BDFC-B5CAC237E24E}" presName="sibTrans" presStyleCnt="0"/>
      <dgm:spPr/>
    </dgm:pt>
    <dgm:pt modelId="{8289909F-61FC-462E-A974-6135F146F857}" type="pres">
      <dgm:prSet presAssocID="{906591D7-02BE-4E56-A23D-7A1833FB2148}" presName="compNode" presStyleCnt="0"/>
      <dgm:spPr/>
    </dgm:pt>
    <dgm:pt modelId="{287229C5-E376-4E05-AC22-4D4DB7A10794}" type="pres">
      <dgm:prSet presAssocID="{906591D7-02BE-4E56-A23D-7A1833FB214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Hierarchy"/>
        </a:ext>
      </dgm:extLst>
    </dgm:pt>
    <dgm:pt modelId="{346BB8EB-4AC1-47BF-A28F-F77E957BAA52}" type="pres">
      <dgm:prSet presAssocID="{906591D7-02BE-4E56-A23D-7A1833FB2148}" presName="iconSpace" presStyleCnt="0"/>
      <dgm:spPr/>
    </dgm:pt>
    <dgm:pt modelId="{C510E123-1056-4088-917C-369CC695C3F2}" type="pres">
      <dgm:prSet presAssocID="{906591D7-02BE-4E56-A23D-7A1833FB2148}" presName="parTx" presStyleLbl="revTx" presStyleIdx="2" presStyleCnt="8">
        <dgm:presLayoutVars>
          <dgm:chMax val="0"/>
          <dgm:chPref val="0"/>
        </dgm:presLayoutVars>
      </dgm:prSet>
      <dgm:spPr/>
    </dgm:pt>
    <dgm:pt modelId="{90547167-18F0-4E8D-811C-2B5954DF5F4A}" type="pres">
      <dgm:prSet presAssocID="{906591D7-02BE-4E56-A23D-7A1833FB2148}" presName="txSpace" presStyleCnt="0"/>
      <dgm:spPr/>
    </dgm:pt>
    <dgm:pt modelId="{FB105125-451E-41ED-8B68-04123CD85B5B}" type="pres">
      <dgm:prSet presAssocID="{906591D7-02BE-4E56-A23D-7A1833FB2148}" presName="desTx" presStyleLbl="revTx" presStyleIdx="3" presStyleCnt="8">
        <dgm:presLayoutVars/>
      </dgm:prSet>
      <dgm:spPr/>
    </dgm:pt>
    <dgm:pt modelId="{43524A2A-4595-48FA-9152-645134F91140}" type="pres">
      <dgm:prSet presAssocID="{2C35C7FA-8A98-4441-9E2D-466EC8D1B7B5}" presName="sibTrans" presStyleCnt="0"/>
      <dgm:spPr/>
    </dgm:pt>
    <dgm:pt modelId="{98B242F8-FE61-43AC-9970-23139624E860}" type="pres">
      <dgm:prSet presAssocID="{25D15264-4802-44EC-BA49-863BEF76AAC3}" presName="compNode" presStyleCnt="0"/>
      <dgm:spPr/>
    </dgm:pt>
    <dgm:pt modelId="{79EE0B5E-AC0A-447E-B7CF-71AAA8134763}" type="pres">
      <dgm:prSet presAssocID="{25D15264-4802-44EC-BA49-863BEF76AAC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Branching Diagram"/>
        </a:ext>
      </dgm:extLst>
    </dgm:pt>
    <dgm:pt modelId="{8842B7B0-0776-4FEB-96B6-95F57F24D008}" type="pres">
      <dgm:prSet presAssocID="{25D15264-4802-44EC-BA49-863BEF76AAC3}" presName="iconSpace" presStyleCnt="0"/>
      <dgm:spPr/>
    </dgm:pt>
    <dgm:pt modelId="{D18B340F-31EC-4F27-9018-0D2DA85175C2}" type="pres">
      <dgm:prSet presAssocID="{25D15264-4802-44EC-BA49-863BEF76AAC3}" presName="parTx" presStyleLbl="revTx" presStyleIdx="4" presStyleCnt="8">
        <dgm:presLayoutVars>
          <dgm:chMax val="0"/>
          <dgm:chPref val="0"/>
        </dgm:presLayoutVars>
      </dgm:prSet>
      <dgm:spPr/>
    </dgm:pt>
    <dgm:pt modelId="{F4634D8D-01DE-45BE-B2E8-4F1ABE581F3B}" type="pres">
      <dgm:prSet presAssocID="{25D15264-4802-44EC-BA49-863BEF76AAC3}" presName="txSpace" presStyleCnt="0"/>
      <dgm:spPr/>
    </dgm:pt>
    <dgm:pt modelId="{62F415FE-8B19-4A83-AF08-AAFC384C3A87}" type="pres">
      <dgm:prSet presAssocID="{25D15264-4802-44EC-BA49-863BEF76AAC3}" presName="desTx" presStyleLbl="revTx" presStyleIdx="5" presStyleCnt="8">
        <dgm:presLayoutVars/>
      </dgm:prSet>
      <dgm:spPr/>
    </dgm:pt>
    <dgm:pt modelId="{2D7621DC-E9D5-4324-B095-401DB7AE803A}" type="pres">
      <dgm:prSet presAssocID="{172BBB13-24C6-4B80-AEFB-0526AFB94A04}" presName="sibTrans" presStyleCnt="0"/>
      <dgm:spPr/>
    </dgm:pt>
    <dgm:pt modelId="{51A16E8D-AA99-4FA2-A212-44B9B7E5A14D}" type="pres">
      <dgm:prSet presAssocID="{6823A9EA-4FA6-4E11-BC71-5892246E6A0D}" presName="compNode" presStyleCnt="0"/>
      <dgm:spPr/>
    </dgm:pt>
    <dgm:pt modelId="{887E8149-D86F-4726-BD6C-A7FD043174D8}" type="pres">
      <dgm:prSet presAssocID="{6823A9EA-4FA6-4E11-BC71-5892246E6A0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Flowchart"/>
        </a:ext>
      </dgm:extLst>
    </dgm:pt>
    <dgm:pt modelId="{0FC9702E-C492-43AF-9F2D-A28537DB7217}" type="pres">
      <dgm:prSet presAssocID="{6823A9EA-4FA6-4E11-BC71-5892246E6A0D}" presName="iconSpace" presStyleCnt="0"/>
      <dgm:spPr/>
    </dgm:pt>
    <dgm:pt modelId="{8D591E05-2DA0-4261-8708-D2AFB98AEE97}" type="pres">
      <dgm:prSet presAssocID="{6823A9EA-4FA6-4E11-BC71-5892246E6A0D}" presName="parTx" presStyleLbl="revTx" presStyleIdx="6" presStyleCnt="8">
        <dgm:presLayoutVars>
          <dgm:chMax val="0"/>
          <dgm:chPref val="0"/>
        </dgm:presLayoutVars>
      </dgm:prSet>
      <dgm:spPr/>
    </dgm:pt>
    <dgm:pt modelId="{8413678B-9743-41A2-8D90-02E8A8A467F0}" type="pres">
      <dgm:prSet presAssocID="{6823A9EA-4FA6-4E11-BC71-5892246E6A0D}" presName="txSpace" presStyleCnt="0"/>
      <dgm:spPr/>
    </dgm:pt>
    <dgm:pt modelId="{80ED197F-58DD-45EA-921D-5004FF938DF9}" type="pres">
      <dgm:prSet presAssocID="{6823A9EA-4FA6-4E11-BC71-5892246E6A0D}" presName="desTx" presStyleLbl="revTx" presStyleIdx="7" presStyleCnt="8">
        <dgm:presLayoutVars/>
      </dgm:prSet>
      <dgm:spPr/>
    </dgm:pt>
  </dgm:ptLst>
  <dgm:cxnLst>
    <dgm:cxn modelId="{B7CB6C04-85D8-4137-8872-2DF13EAAC36A}" type="presOf" srcId="{1ABBA345-6AEA-4E16-A104-32A2DAFE3BAD}" destId="{7CE6966A-3CC2-43AD-A69D-508891E9425B}" srcOrd="0" destOrd="0" presId="urn:microsoft.com/office/officeart/2018/2/layout/IconLabelDescriptionList"/>
    <dgm:cxn modelId="{33E7710C-3BA8-4414-BCD6-8D0F3D06B63F}" type="presOf" srcId="{6823A9EA-4FA6-4E11-BC71-5892246E6A0D}" destId="{8D591E05-2DA0-4261-8708-D2AFB98AEE97}" srcOrd="0" destOrd="0" presId="urn:microsoft.com/office/officeart/2018/2/layout/IconLabelDescriptionList"/>
    <dgm:cxn modelId="{E2583B10-CBDB-4BC4-89FF-B06A5F1B8FBF}" srcId="{906591D7-02BE-4E56-A23D-7A1833FB2148}" destId="{A9820DEC-D9B6-4AD8-84B0-A011A988EEA7}" srcOrd="1" destOrd="0" parTransId="{18CEA255-7284-499F-9240-D598C1CE0171}" sibTransId="{94A0C18C-7A99-48F4-AE8E-7A809918BE44}"/>
    <dgm:cxn modelId="{E28D4823-AFF8-4702-89D4-0FF9CEE82E9A}" srcId="{1ABBA345-6AEA-4E16-A104-32A2DAFE3BAD}" destId="{6AF1881D-D089-4C46-971E-7345C921B9DF}" srcOrd="0" destOrd="0" parTransId="{1AEEC70E-E964-4D1F-965C-562637134BB2}" sibTransId="{BD431C28-BBE6-4168-BDFC-B5CAC237E24E}"/>
    <dgm:cxn modelId="{16026935-19AD-4951-85E1-21B994D8D682}" type="presOf" srcId="{6AF1881D-D089-4C46-971E-7345C921B9DF}" destId="{A7FDAA43-C27F-473D-8BC8-A3EA3264B5EF}" srcOrd="0" destOrd="0" presId="urn:microsoft.com/office/officeart/2018/2/layout/IconLabelDescriptionList"/>
    <dgm:cxn modelId="{16187461-4A15-4EB8-9802-2E9D0C8F1D64}" srcId="{906591D7-02BE-4E56-A23D-7A1833FB2148}" destId="{42E12297-3CF8-469B-A829-82DAAF7EC97B}" srcOrd="0" destOrd="0" parTransId="{6872A035-91EA-41E4-8975-693B153B8750}" sibTransId="{C8AA58BD-66B6-4155-A937-2670FFF7C1F1}"/>
    <dgm:cxn modelId="{F8527844-E733-45EA-B01B-4867746FC17E}" type="presOf" srcId="{EF6EE9B4-272A-4A7E-9B3D-EE7B14DDB3F0}" destId="{62F415FE-8B19-4A83-AF08-AAFC384C3A87}" srcOrd="0" destOrd="0" presId="urn:microsoft.com/office/officeart/2018/2/layout/IconLabelDescriptionList"/>
    <dgm:cxn modelId="{A2DD7A44-5F20-43D5-ABE8-B60203B2EEC7}" type="presOf" srcId="{989E6DB7-140F-4C87-B4F0-8583E749C79F}" destId="{F2F93D92-E28C-4DC8-853D-F29FD5D2482A}" srcOrd="0" destOrd="1" presId="urn:microsoft.com/office/officeart/2018/2/layout/IconLabelDescriptionList"/>
    <dgm:cxn modelId="{CDFA9468-0CD8-4F19-8137-5FA01ABCCB34}" type="presOf" srcId="{906591D7-02BE-4E56-A23D-7A1833FB2148}" destId="{C510E123-1056-4088-917C-369CC695C3F2}" srcOrd="0" destOrd="0" presId="urn:microsoft.com/office/officeart/2018/2/layout/IconLabelDescriptionList"/>
    <dgm:cxn modelId="{543EB168-21BF-4C16-B4D3-13482685DCDE}" type="presOf" srcId="{25D15264-4802-44EC-BA49-863BEF76AAC3}" destId="{D18B340F-31EC-4F27-9018-0D2DA85175C2}" srcOrd="0" destOrd="0" presId="urn:microsoft.com/office/officeart/2018/2/layout/IconLabelDescriptionList"/>
    <dgm:cxn modelId="{F7119778-E7A5-4DB8-814E-A46D78223D4C}" type="presOf" srcId="{A9820DEC-D9B6-4AD8-84B0-A011A988EEA7}" destId="{FB105125-451E-41ED-8B68-04123CD85B5B}" srcOrd="0" destOrd="1" presId="urn:microsoft.com/office/officeart/2018/2/layout/IconLabelDescriptionList"/>
    <dgm:cxn modelId="{8D2D807E-E969-4C5A-9F0A-5EF6EC5C9CBB}" srcId="{1ABBA345-6AEA-4E16-A104-32A2DAFE3BAD}" destId="{6823A9EA-4FA6-4E11-BC71-5892246E6A0D}" srcOrd="3" destOrd="0" parTransId="{FF97ABA0-1C40-4BB3-B6E8-88759B705029}" sibTransId="{838D2EB6-783E-4961-B49D-ED1D291DC12C}"/>
    <dgm:cxn modelId="{E1CC5C91-2733-4505-984B-3F475403429C}" srcId="{6AF1881D-D089-4C46-971E-7345C921B9DF}" destId="{03013B24-17AC-4C3B-8EF3-1385FF9DA857}" srcOrd="0" destOrd="0" parTransId="{08D47DCE-D5B9-4560-AADE-46F861926C3D}" sibTransId="{76FF159B-1564-48EE-B7F1-526EE08CC507}"/>
    <dgm:cxn modelId="{B06D8CA1-4CED-4E85-B765-24F159EB4916}" type="presOf" srcId="{42E12297-3CF8-469B-A829-82DAAF7EC97B}" destId="{FB105125-451E-41ED-8B68-04123CD85B5B}" srcOrd="0" destOrd="0" presId="urn:microsoft.com/office/officeart/2018/2/layout/IconLabelDescriptionList"/>
    <dgm:cxn modelId="{8E3292A4-C709-49BF-8AE0-5A953E602D3A}" srcId="{6823A9EA-4FA6-4E11-BC71-5892246E6A0D}" destId="{C45BFCF2-DC6B-43D8-8F41-F829E59F4603}" srcOrd="0" destOrd="0" parTransId="{78A85085-4399-4920-9438-485EE44C1EA0}" sibTransId="{EEA0F30A-C8EC-43A6-8C06-1F34D3D5375F}"/>
    <dgm:cxn modelId="{21B754B3-6A51-49DC-B71F-802224201C19}" srcId="{6AF1881D-D089-4C46-971E-7345C921B9DF}" destId="{989E6DB7-140F-4C87-B4F0-8583E749C79F}" srcOrd="1" destOrd="0" parTransId="{2B49BEAF-17D5-4B1F-A322-4C129C4873D3}" sibTransId="{7B7E59F7-AA90-49C1-A2B9-A8CAA0B562B4}"/>
    <dgm:cxn modelId="{42E4DCC2-1D65-48A4-829C-9B08327C0231}" type="presOf" srcId="{03013B24-17AC-4C3B-8EF3-1385FF9DA857}" destId="{F2F93D92-E28C-4DC8-853D-F29FD5D2482A}" srcOrd="0" destOrd="0" presId="urn:microsoft.com/office/officeart/2018/2/layout/IconLabelDescriptionList"/>
    <dgm:cxn modelId="{AD9772CB-51E8-4E62-886C-8F10B1A0A0BC}" srcId="{25D15264-4802-44EC-BA49-863BEF76AAC3}" destId="{EF6EE9B4-272A-4A7E-9B3D-EE7B14DDB3F0}" srcOrd="0" destOrd="0" parTransId="{B1F600FB-1023-421C-B9C3-381935B6D179}" sibTransId="{899B18A3-C2AC-44AA-B002-DEC8D2B4FE4B}"/>
    <dgm:cxn modelId="{314B33D1-F0A0-4A14-9D78-C2A84AA38164}" srcId="{1ABBA345-6AEA-4E16-A104-32A2DAFE3BAD}" destId="{906591D7-02BE-4E56-A23D-7A1833FB2148}" srcOrd="1" destOrd="0" parTransId="{D82F0011-E2C8-492B-9CF5-80B7699C5ACF}" sibTransId="{2C35C7FA-8A98-4441-9E2D-466EC8D1B7B5}"/>
    <dgm:cxn modelId="{A4AB70D8-4E30-433E-9663-083EE7A6F49D}" srcId="{1ABBA345-6AEA-4E16-A104-32A2DAFE3BAD}" destId="{25D15264-4802-44EC-BA49-863BEF76AAC3}" srcOrd="2" destOrd="0" parTransId="{33805E12-3543-4C38-971D-A127BFDC87D0}" sibTransId="{172BBB13-24C6-4B80-AEFB-0526AFB94A04}"/>
    <dgm:cxn modelId="{8802A5DF-F255-43E0-B64B-D05A0555F44E}" type="presOf" srcId="{C45BFCF2-DC6B-43D8-8F41-F829E59F4603}" destId="{80ED197F-58DD-45EA-921D-5004FF938DF9}" srcOrd="0" destOrd="0" presId="urn:microsoft.com/office/officeart/2018/2/layout/IconLabelDescriptionList"/>
    <dgm:cxn modelId="{0B4BA11E-2CB1-4C3F-99E2-98BAF580AF6D}" type="presParOf" srcId="{7CE6966A-3CC2-43AD-A69D-508891E9425B}" destId="{86077856-0A5A-4D5A-96F8-61592125CBB0}" srcOrd="0" destOrd="0" presId="urn:microsoft.com/office/officeart/2018/2/layout/IconLabelDescriptionList"/>
    <dgm:cxn modelId="{586372F7-45BD-4365-989D-4EE6A3544365}" type="presParOf" srcId="{86077856-0A5A-4D5A-96F8-61592125CBB0}" destId="{1D63E357-7FD3-4EE8-AC22-5C3AA804ADFF}" srcOrd="0" destOrd="0" presId="urn:microsoft.com/office/officeart/2018/2/layout/IconLabelDescriptionList"/>
    <dgm:cxn modelId="{F675BE30-3D95-4184-89B6-69ACD1CC07DB}" type="presParOf" srcId="{86077856-0A5A-4D5A-96F8-61592125CBB0}" destId="{F8F6C9E4-40A7-48E6-B7E0-5411FF7E11AD}" srcOrd="1" destOrd="0" presId="urn:microsoft.com/office/officeart/2018/2/layout/IconLabelDescriptionList"/>
    <dgm:cxn modelId="{92D4C41C-1FDF-4F64-B252-AED4C8A405DA}" type="presParOf" srcId="{86077856-0A5A-4D5A-96F8-61592125CBB0}" destId="{A7FDAA43-C27F-473D-8BC8-A3EA3264B5EF}" srcOrd="2" destOrd="0" presId="urn:microsoft.com/office/officeart/2018/2/layout/IconLabelDescriptionList"/>
    <dgm:cxn modelId="{7A516BAC-0757-4FD2-BB47-560E750F3645}" type="presParOf" srcId="{86077856-0A5A-4D5A-96F8-61592125CBB0}" destId="{941B5AF3-1D54-4009-A85F-CFB0610CB9B7}" srcOrd="3" destOrd="0" presId="urn:microsoft.com/office/officeart/2018/2/layout/IconLabelDescriptionList"/>
    <dgm:cxn modelId="{A9CE7257-E45B-4581-80AA-02F49D965020}" type="presParOf" srcId="{86077856-0A5A-4D5A-96F8-61592125CBB0}" destId="{F2F93D92-E28C-4DC8-853D-F29FD5D2482A}" srcOrd="4" destOrd="0" presId="urn:microsoft.com/office/officeart/2018/2/layout/IconLabelDescriptionList"/>
    <dgm:cxn modelId="{37FB051D-25CD-43B8-9DC9-1722599BF8C2}" type="presParOf" srcId="{7CE6966A-3CC2-43AD-A69D-508891E9425B}" destId="{4D023490-9185-4D98-899B-87C39494295C}" srcOrd="1" destOrd="0" presId="urn:microsoft.com/office/officeart/2018/2/layout/IconLabelDescriptionList"/>
    <dgm:cxn modelId="{5FD2057C-7E1D-4D7A-BB8A-9D607429DF82}" type="presParOf" srcId="{7CE6966A-3CC2-43AD-A69D-508891E9425B}" destId="{8289909F-61FC-462E-A974-6135F146F857}" srcOrd="2" destOrd="0" presId="urn:microsoft.com/office/officeart/2018/2/layout/IconLabelDescriptionList"/>
    <dgm:cxn modelId="{CBEC5156-FB20-406E-AC23-557E23475C92}" type="presParOf" srcId="{8289909F-61FC-462E-A974-6135F146F857}" destId="{287229C5-E376-4E05-AC22-4D4DB7A10794}" srcOrd="0" destOrd="0" presId="urn:microsoft.com/office/officeart/2018/2/layout/IconLabelDescriptionList"/>
    <dgm:cxn modelId="{0D0E216C-6819-4909-9ACA-2CF902330A31}" type="presParOf" srcId="{8289909F-61FC-462E-A974-6135F146F857}" destId="{346BB8EB-4AC1-47BF-A28F-F77E957BAA52}" srcOrd="1" destOrd="0" presId="urn:microsoft.com/office/officeart/2018/2/layout/IconLabelDescriptionList"/>
    <dgm:cxn modelId="{1FF60B92-D674-428C-81B8-95D45AFA5F05}" type="presParOf" srcId="{8289909F-61FC-462E-A974-6135F146F857}" destId="{C510E123-1056-4088-917C-369CC695C3F2}" srcOrd="2" destOrd="0" presId="urn:microsoft.com/office/officeart/2018/2/layout/IconLabelDescriptionList"/>
    <dgm:cxn modelId="{1521DB0B-D12A-4998-9385-376D9A7C2C4D}" type="presParOf" srcId="{8289909F-61FC-462E-A974-6135F146F857}" destId="{90547167-18F0-4E8D-811C-2B5954DF5F4A}" srcOrd="3" destOrd="0" presId="urn:microsoft.com/office/officeart/2018/2/layout/IconLabelDescriptionList"/>
    <dgm:cxn modelId="{B1BF6D27-7846-4B94-8C01-3AFB744C6FB8}" type="presParOf" srcId="{8289909F-61FC-462E-A974-6135F146F857}" destId="{FB105125-451E-41ED-8B68-04123CD85B5B}" srcOrd="4" destOrd="0" presId="urn:microsoft.com/office/officeart/2018/2/layout/IconLabelDescriptionList"/>
    <dgm:cxn modelId="{75032E32-351C-4588-B879-E8F2D0797838}" type="presParOf" srcId="{7CE6966A-3CC2-43AD-A69D-508891E9425B}" destId="{43524A2A-4595-48FA-9152-645134F91140}" srcOrd="3" destOrd="0" presId="urn:microsoft.com/office/officeart/2018/2/layout/IconLabelDescriptionList"/>
    <dgm:cxn modelId="{95F49D6C-1A56-4283-9C8D-23494828050B}" type="presParOf" srcId="{7CE6966A-3CC2-43AD-A69D-508891E9425B}" destId="{98B242F8-FE61-43AC-9970-23139624E860}" srcOrd="4" destOrd="0" presId="urn:microsoft.com/office/officeart/2018/2/layout/IconLabelDescriptionList"/>
    <dgm:cxn modelId="{62681DC5-5C3B-4DE3-B4FD-6F3A00C5571D}" type="presParOf" srcId="{98B242F8-FE61-43AC-9970-23139624E860}" destId="{79EE0B5E-AC0A-447E-B7CF-71AAA8134763}" srcOrd="0" destOrd="0" presId="urn:microsoft.com/office/officeart/2018/2/layout/IconLabelDescriptionList"/>
    <dgm:cxn modelId="{5385A34C-42A3-44FD-8F0B-FCD4B9F1953D}" type="presParOf" srcId="{98B242F8-FE61-43AC-9970-23139624E860}" destId="{8842B7B0-0776-4FEB-96B6-95F57F24D008}" srcOrd="1" destOrd="0" presId="urn:microsoft.com/office/officeart/2018/2/layout/IconLabelDescriptionList"/>
    <dgm:cxn modelId="{EFD3B7BD-2A87-4C12-83A9-7408D217FF53}" type="presParOf" srcId="{98B242F8-FE61-43AC-9970-23139624E860}" destId="{D18B340F-31EC-4F27-9018-0D2DA85175C2}" srcOrd="2" destOrd="0" presId="urn:microsoft.com/office/officeart/2018/2/layout/IconLabelDescriptionList"/>
    <dgm:cxn modelId="{655BECEB-EBE0-4D0F-B002-C920758B43F6}" type="presParOf" srcId="{98B242F8-FE61-43AC-9970-23139624E860}" destId="{F4634D8D-01DE-45BE-B2E8-4F1ABE581F3B}" srcOrd="3" destOrd="0" presId="urn:microsoft.com/office/officeart/2018/2/layout/IconLabelDescriptionList"/>
    <dgm:cxn modelId="{A5A3E95C-3CDC-45D4-B39F-249FA839B4D2}" type="presParOf" srcId="{98B242F8-FE61-43AC-9970-23139624E860}" destId="{62F415FE-8B19-4A83-AF08-AAFC384C3A87}" srcOrd="4" destOrd="0" presId="urn:microsoft.com/office/officeart/2018/2/layout/IconLabelDescriptionList"/>
    <dgm:cxn modelId="{E4C46B2D-5AE6-4C61-B1D4-1EDF98E13E55}" type="presParOf" srcId="{7CE6966A-3CC2-43AD-A69D-508891E9425B}" destId="{2D7621DC-E9D5-4324-B095-401DB7AE803A}" srcOrd="5" destOrd="0" presId="urn:microsoft.com/office/officeart/2018/2/layout/IconLabelDescriptionList"/>
    <dgm:cxn modelId="{9152D24F-AE85-43C0-A2D3-40E8A757752F}" type="presParOf" srcId="{7CE6966A-3CC2-43AD-A69D-508891E9425B}" destId="{51A16E8D-AA99-4FA2-A212-44B9B7E5A14D}" srcOrd="6" destOrd="0" presId="urn:microsoft.com/office/officeart/2018/2/layout/IconLabelDescriptionList"/>
    <dgm:cxn modelId="{78EA1710-4CFA-4097-B01E-1F2188459030}" type="presParOf" srcId="{51A16E8D-AA99-4FA2-A212-44B9B7E5A14D}" destId="{887E8149-D86F-4726-BD6C-A7FD043174D8}" srcOrd="0" destOrd="0" presId="urn:microsoft.com/office/officeart/2018/2/layout/IconLabelDescriptionList"/>
    <dgm:cxn modelId="{2497C5E6-952E-4D32-9F90-F89913BC49B7}" type="presParOf" srcId="{51A16E8D-AA99-4FA2-A212-44B9B7E5A14D}" destId="{0FC9702E-C492-43AF-9F2D-A28537DB7217}" srcOrd="1" destOrd="0" presId="urn:microsoft.com/office/officeart/2018/2/layout/IconLabelDescriptionList"/>
    <dgm:cxn modelId="{B1712C51-5F06-4634-8482-F1A7A6EF5DC5}" type="presParOf" srcId="{51A16E8D-AA99-4FA2-A212-44B9B7E5A14D}" destId="{8D591E05-2DA0-4261-8708-D2AFB98AEE97}" srcOrd="2" destOrd="0" presId="urn:microsoft.com/office/officeart/2018/2/layout/IconLabelDescriptionList"/>
    <dgm:cxn modelId="{AC1B6F7E-4C21-400D-A2D8-1219CC97ADA2}" type="presParOf" srcId="{51A16E8D-AA99-4FA2-A212-44B9B7E5A14D}" destId="{8413678B-9743-41A2-8D90-02E8A8A467F0}" srcOrd="3" destOrd="0" presId="urn:microsoft.com/office/officeart/2018/2/layout/IconLabelDescriptionList"/>
    <dgm:cxn modelId="{A0EA16E6-48EA-4E95-8A7F-F67824E984AD}" type="presParOf" srcId="{51A16E8D-AA99-4FA2-A212-44B9B7E5A14D}" destId="{80ED197F-58DD-45EA-921D-5004FF938DF9}"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2037756-3AE2-4EEF-AA40-10057C450BB7}" type="doc">
      <dgm:prSet loTypeId="urn:microsoft.com/office/officeart/2018/5/layout/IconLeaf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700D4428-BBD1-4326-A874-EFA8E96FF986}">
      <dgm:prSet/>
      <dgm:spPr/>
      <dgm:t>
        <a:bodyPr/>
        <a:lstStyle/>
        <a:p>
          <a:pPr>
            <a:defRPr cap="all"/>
          </a:pPr>
          <a:r>
            <a:rPr lang="en-US"/>
            <a:t>Problem Statement</a:t>
          </a:r>
        </a:p>
      </dgm:t>
    </dgm:pt>
    <dgm:pt modelId="{2962DB57-7C2B-4706-BDB5-11CB53CA4181}" type="parTrans" cxnId="{BA5677D2-E4FC-4D42-8E9D-106F81BCF394}">
      <dgm:prSet/>
      <dgm:spPr/>
      <dgm:t>
        <a:bodyPr/>
        <a:lstStyle/>
        <a:p>
          <a:endParaRPr lang="en-US"/>
        </a:p>
      </dgm:t>
    </dgm:pt>
    <dgm:pt modelId="{695F40BF-AB2E-43F3-9FF2-C46E8327716E}" type="sibTrans" cxnId="{BA5677D2-E4FC-4D42-8E9D-106F81BCF394}">
      <dgm:prSet/>
      <dgm:spPr/>
      <dgm:t>
        <a:bodyPr/>
        <a:lstStyle/>
        <a:p>
          <a:endParaRPr lang="en-US"/>
        </a:p>
      </dgm:t>
    </dgm:pt>
    <dgm:pt modelId="{FCF41DEC-69D9-4745-BD92-3B1ED4700902}">
      <dgm:prSet/>
      <dgm:spPr/>
      <dgm:t>
        <a:bodyPr/>
        <a:lstStyle/>
        <a:p>
          <a:pPr>
            <a:defRPr cap="all"/>
          </a:pPr>
          <a:r>
            <a:rPr lang="en-US"/>
            <a:t>Proposed Solution</a:t>
          </a:r>
        </a:p>
      </dgm:t>
    </dgm:pt>
    <dgm:pt modelId="{A289C8A7-EE21-416D-BA83-952B0CD18783}" type="parTrans" cxnId="{761B4D9F-7A7F-44B4-B3E8-2908D8EC6820}">
      <dgm:prSet/>
      <dgm:spPr/>
      <dgm:t>
        <a:bodyPr/>
        <a:lstStyle/>
        <a:p>
          <a:endParaRPr lang="en-US"/>
        </a:p>
      </dgm:t>
    </dgm:pt>
    <dgm:pt modelId="{AE36B417-22C6-4311-AD09-B9999D0260D0}" type="sibTrans" cxnId="{761B4D9F-7A7F-44B4-B3E8-2908D8EC6820}">
      <dgm:prSet/>
      <dgm:spPr/>
      <dgm:t>
        <a:bodyPr/>
        <a:lstStyle/>
        <a:p>
          <a:endParaRPr lang="en-US"/>
        </a:p>
      </dgm:t>
    </dgm:pt>
    <dgm:pt modelId="{4A35BFAC-6D6B-4324-A4BF-C0659B55A2A6}">
      <dgm:prSet/>
      <dgm:spPr/>
      <dgm:t>
        <a:bodyPr/>
        <a:lstStyle/>
        <a:p>
          <a:pPr>
            <a:defRPr cap="all"/>
          </a:pPr>
          <a:r>
            <a:rPr lang="en-US"/>
            <a:t>Solution's Value</a:t>
          </a:r>
        </a:p>
      </dgm:t>
    </dgm:pt>
    <dgm:pt modelId="{3B576E26-426E-47FE-84B4-6261BC8DC32F}" type="parTrans" cxnId="{00304D30-5BA7-4675-A592-164EE715639E}">
      <dgm:prSet/>
      <dgm:spPr/>
      <dgm:t>
        <a:bodyPr/>
        <a:lstStyle/>
        <a:p>
          <a:endParaRPr lang="en-US"/>
        </a:p>
      </dgm:t>
    </dgm:pt>
    <dgm:pt modelId="{A4666B7F-5A4C-44A1-82EB-2383D86C5EAB}" type="sibTrans" cxnId="{00304D30-5BA7-4675-A592-164EE715639E}">
      <dgm:prSet/>
      <dgm:spPr/>
      <dgm:t>
        <a:bodyPr/>
        <a:lstStyle/>
        <a:p>
          <a:endParaRPr lang="en-US"/>
        </a:p>
      </dgm:t>
    </dgm:pt>
    <dgm:pt modelId="{1C47132A-C443-4E70-89EC-1DBE99D8197A}">
      <dgm:prSet/>
      <dgm:spPr/>
      <dgm:t>
        <a:bodyPr/>
        <a:lstStyle/>
        <a:p>
          <a:pPr>
            <a:defRPr cap="all"/>
          </a:pPr>
          <a:r>
            <a:rPr lang="en-US"/>
            <a:t>Conclusion and Next Steps</a:t>
          </a:r>
        </a:p>
      </dgm:t>
    </dgm:pt>
    <dgm:pt modelId="{0F6E5D3A-473B-4AC8-83CB-3C564C7574A7}" type="parTrans" cxnId="{8F61A450-A206-44B3-8B99-6B056D76D0E0}">
      <dgm:prSet/>
      <dgm:spPr/>
      <dgm:t>
        <a:bodyPr/>
        <a:lstStyle/>
        <a:p>
          <a:endParaRPr lang="en-US"/>
        </a:p>
      </dgm:t>
    </dgm:pt>
    <dgm:pt modelId="{2A115840-3246-48C7-B5C8-AB09B7F69E2F}" type="sibTrans" cxnId="{8F61A450-A206-44B3-8B99-6B056D76D0E0}">
      <dgm:prSet/>
      <dgm:spPr/>
      <dgm:t>
        <a:bodyPr/>
        <a:lstStyle/>
        <a:p>
          <a:endParaRPr lang="en-US"/>
        </a:p>
      </dgm:t>
    </dgm:pt>
    <dgm:pt modelId="{CE69A3AA-9FA6-4A44-890A-51B027719381}" type="pres">
      <dgm:prSet presAssocID="{A2037756-3AE2-4EEF-AA40-10057C450BB7}" presName="root" presStyleCnt="0">
        <dgm:presLayoutVars>
          <dgm:dir/>
          <dgm:resizeHandles val="exact"/>
        </dgm:presLayoutVars>
      </dgm:prSet>
      <dgm:spPr/>
    </dgm:pt>
    <dgm:pt modelId="{05497D63-C5AC-4F2F-8EEB-D8167F0B15EE}" type="pres">
      <dgm:prSet presAssocID="{700D4428-BBD1-4326-A874-EFA8E96FF986}" presName="compNode" presStyleCnt="0"/>
      <dgm:spPr/>
    </dgm:pt>
    <dgm:pt modelId="{BC9BA3EF-7D0A-4684-A845-5E2E57B93CF4}" type="pres">
      <dgm:prSet presAssocID="{700D4428-BBD1-4326-A874-EFA8E96FF986}" presName="iconBgRect" presStyleLbl="bgShp" presStyleIdx="0" presStyleCnt="4"/>
      <dgm:spPr>
        <a:prstGeom prst="round2DiagRect">
          <a:avLst>
            <a:gd name="adj1" fmla="val 29727"/>
            <a:gd name="adj2" fmla="val 0"/>
          </a:avLst>
        </a:prstGeom>
      </dgm:spPr>
    </dgm:pt>
    <dgm:pt modelId="{7966E018-30E7-4661-BBFB-432B5833515F}" type="pres">
      <dgm:prSet presAssocID="{700D4428-BBD1-4326-A874-EFA8E96FF986}"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931F54AB-C036-430E-8543-97C2FF7C7375}" type="pres">
      <dgm:prSet presAssocID="{700D4428-BBD1-4326-A874-EFA8E96FF986}" presName="spaceRect" presStyleCnt="0"/>
      <dgm:spPr/>
    </dgm:pt>
    <dgm:pt modelId="{E1BCDB0E-DD62-4B97-AC64-AF2A5353C8B7}" type="pres">
      <dgm:prSet presAssocID="{700D4428-BBD1-4326-A874-EFA8E96FF986}" presName="textRect" presStyleLbl="revTx" presStyleIdx="0" presStyleCnt="4">
        <dgm:presLayoutVars>
          <dgm:chMax val="1"/>
          <dgm:chPref val="1"/>
        </dgm:presLayoutVars>
      </dgm:prSet>
      <dgm:spPr/>
    </dgm:pt>
    <dgm:pt modelId="{CE910F08-041B-45B8-8875-9C715FA4B471}" type="pres">
      <dgm:prSet presAssocID="{695F40BF-AB2E-43F3-9FF2-C46E8327716E}" presName="sibTrans" presStyleCnt="0"/>
      <dgm:spPr/>
    </dgm:pt>
    <dgm:pt modelId="{241D06AD-549E-4A47-8938-FE644C930A4C}" type="pres">
      <dgm:prSet presAssocID="{FCF41DEC-69D9-4745-BD92-3B1ED4700902}" presName="compNode" presStyleCnt="0"/>
      <dgm:spPr/>
    </dgm:pt>
    <dgm:pt modelId="{739A3510-3E82-4D06-9467-CAAABB8FA6A0}" type="pres">
      <dgm:prSet presAssocID="{FCF41DEC-69D9-4745-BD92-3B1ED4700902}" presName="iconBgRect" presStyleLbl="bgShp" presStyleIdx="1" presStyleCnt="4"/>
      <dgm:spPr>
        <a:prstGeom prst="round2DiagRect">
          <a:avLst>
            <a:gd name="adj1" fmla="val 29727"/>
            <a:gd name="adj2" fmla="val 0"/>
          </a:avLst>
        </a:prstGeom>
      </dgm:spPr>
    </dgm:pt>
    <dgm:pt modelId="{B606FA36-3A4C-4953-A43D-D11AEA223ACB}" type="pres">
      <dgm:prSet presAssocID="{FCF41DEC-69D9-4745-BD92-3B1ED4700902}"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rt Phone"/>
        </a:ext>
      </dgm:extLst>
    </dgm:pt>
    <dgm:pt modelId="{075400B1-E8B7-440D-9685-0E8F122FE453}" type="pres">
      <dgm:prSet presAssocID="{FCF41DEC-69D9-4745-BD92-3B1ED4700902}" presName="spaceRect" presStyleCnt="0"/>
      <dgm:spPr/>
    </dgm:pt>
    <dgm:pt modelId="{5769D949-CBD7-4FF8-90A1-65854D74461F}" type="pres">
      <dgm:prSet presAssocID="{FCF41DEC-69D9-4745-BD92-3B1ED4700902}" presName="textRect" presStyleLbl="revTx" presStyleIdx="1" presStyleCnt="4">
        <dgm:presLayoutVars>
          <dgm:chMax val="1"/>
          <dgm:chPref val="1"/>
        </dgm:presLayoutVars>
      </dgm:prSet>
      <dgm:spPr/>
    </dgm:pt>
    <dgm:pt modelId="{4D5FE1B8-B617-4F94-9E58-C905C025AFB4}" type="pres">
      <dgm:prSet presAssocID="{AE36B417-22C6-4311-AD09-B9999D0260D0}" presName="sibTrans" presStyleCnt="0"/>
      <dgm:spPr/>
    </dgm:pt>
    <dgm:pt modelId="{059BB78A-1D8F-4BB5-9DA0-48AEE5A35453}" type="pres">
      <dgm:prSet presAssocID="{4A35BFAC-6D6B-4324-A4BF-C0659B55A2A6}" presName="compNode" presStyleCnt="0"/>
      <dgm:spPr/>
    </dgm:pt>
    <dgm:pt modelId="{893A5293-7F83-4AD1-A72E-5DF4EC50CBEF}" type="pres">
      <dgm:prSet presAssocID="{4A35BFAC-6D6B-4324-A4BF-C0659B55A2A6}" presName="iconBgRect" presStyleLbl="bgShp" presStyleIdx="2" presStyleCnt="4"/>
      <dgm:spPr>
        <a:prstGeom prst="round2DiagRect">
          <a:avLst>
            <a:gd name="adj1" fmla="val 29727"/>
            <a:gd name="adj2" fmla="val 0"/>
          </a:avLst>
        </a:prstGeom>
      </dgm:spPr>
    </dgm:pt>
    <dgm:pt modelId="{8A33FEBF-22CF-4CEC-9F69-0701092D311B}" type="pres">
      <dgm:prSet presAssocID="{4A35BFAC-6D6B-4324-A4BF-C0659B55A2A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oney"/>
        </a:ext>
      </dgm:extLst>
    </dgm:pt>
    <dgm:pt modelId="{92CD9F00-C94F-4F70-8D1F-B89ADAEFC53A}" type="pres">
      <dgm:prSet presAssocID="{4A35BFAC-6D6B-4324-A4BF-C0659B55A2A6}" presName="spaceRect" presStyleCnt="0"/>
      <dgm:spPr/>
    </dgm:pt>
    <dgm:pt modelId="{E41D0E4C-8B30-468C-8F1E-B0C4F53F3D54}" type="pres">
      <dgm:prSet presAssocID="{4A35BFAC-6D6B-4324-A4BF-C0659B55A2A6}" presName="textRect" presStyleLbl="revTx" presStyleIdx="2" presStyleCnt="4">
        <dgm:presLayoutVars>
          <dgm:chMax val="1"/>
          <dgm:chPref val="1"/>
        </dgm:presLayoutVars>
      </dgm:prSet>
      <dgm:spPr/>
    </dgm:pt>
    <dgm:pt modelId="{8D0F866E-CF54-4027-BDF2-7909021D4BAE}" type="pres">
      <dgm:prSet presAssocID="{A4666B7F-5A4C-44A1-82EB-2383D86C5EAB}" presName="sibTrans" presStyleCnt="0"/>
      <dgm:spPr/>
    </dgm:pt>
    <dgm:pt modelId="{454253A2-62F8-4AC3-A123-BAF7A45F0DE1}" type="pres">
      <dgm:prSet presAssocID="{1C47132A-C443-4E70-89EC-1DBE99D8197A}" presName="compNode" presStyleCnt="0"/>
      <dgm:spPr/>
    </dgm:pt>
    <dgm:pt modelId="{9A7C9E6E-255D-4192-B9D6-9582AC30FDC1}" type="pres">
      <dgm:prSet presAssocID="{1C47132A-C443-4E70-89EC-1DBE99D8197A}" presName="iconBgRect" presStyleLbl="bgShp" presStyleIdx="3" presStyleCnt="4"/>
      <dgm:spPr>
        <a:prstGeom prst="round2DiagRect">
          <a:avLst>
            <a:gd name="adj1" fmla="val 29727"/>
            <a:gd name="adj2" fmla="val 0"/>
          </a:avLst>
        </a:prstGeom>
      </dgm:spPr>
    </dgm:pt>
    <dgm:pt modelId="{5E635911-DF99-4C30-B3EC-CC025F7346BC}" type="pres">
      <dgm:prSet presAssocID="{1C47132A-C443-4E70-89EC-1DBE99D8197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5493134D-9F39-48A9-B752-110290350969}" type="pres">
      <dgm:prSet presAssocID="{1C47132A-C443-4E70-89EC-1DBE99D8197A}" presName="spaceRect" presStyleCnt="0"/>
      <dgm:spPr/>
    </dgm:pt>
    <dgm:pt modelId="{8A5FFC23-4F79-439E-B52B-EA22B2EB7443}" type="pres">
      <dgm:prSet presAssocID="{1C47132A-C443-4E70-89EC-1DBE99D8197A}" presName="textRect" presStyleLbl="revTx" presStyleIdx="3" presStyleCnt="4">
        <dgm:presLayoutVars>
          <dgm:chMax val="1"/>
          <dgm:chPref val="1"/>
        </dgm:presLayoutVars>
      </dgm:prSet>
      <dgm:spPr/>
    </dgm:pt>
  </dgm:ptLst>
  <dgm:cxnLst>
    <dgm:cxn modelId="{00304D30-5BA7-4675-A592-164EE715639E}" srcId="{A2037756-3AE2-4EEF-AA40-10057C450BB7}" destId="{4A35BFAC-6D6B-4324-A4BF-C0659B55A2A6}" srcOrd="2" destOrd="0" parTransId="{3B576E26-426E-47FE-84B4-6261BC8DC32F}" sibTransId="{A4666B7F-5A4C-44A1-82EB-2383D86C5EAB}"/>
    <dgm:cxn modelId="{8F61A450-A206-44B3-8B99-6B056D76D0E0}" srcId="{A2037756-3AE2-4EEF-AA40-10057C450BB7}" destId="{1C47132A-C443-4E70-89EC-1DBE99D8197A}" srcOrd="3" destOrd="0" parTransId="{0F6E5D3A-473B-4AC8-83CB-3C564C7574A7}" sibTransId="{2A115840-3246-48C7-B5C8-AB09B7F69E2F}"/>
    <dgm:cxn modelId="{E74FD18C-8E85-47AA-9263-1B1966B9F10E}" type="presOf" srcId="{FCF41DEC-69D9-4745-BD92-3B1ED4700902}" destId="{5769D949-CBD7-4FF8-90A1-65854D74461F}" srcOrd="0" destOrd="0" presId="urn:microsoft.com/office/officeart/2018/5/layout/IconLeafLabelList"/>
    <dgm:cxn modelId="{1D6EE997-B308-40CC-876E-19FB0E47027D}" type="presOf" srcId="{A2037756-3AE2-4EEF-AA40-10057C450BB7}" destId="{CE69A3AA-9FA6-4A44-890A-51B027719381}" srcOrd="0" destOrd="0" presId="urn:microsoft.com/office/officeart/2018/5/layout/IconLeafLabelList"/>
    <dgm:cxn modelId="{761B4D9F-7A7F-44B4-B3E8-2908D8EC6820}" srcId="{A2037756-3AE2-4EEF-AA40-10057C450BB7}" destId="{FCF41DEC-69D9-4745-BD92-3B1ED4700902}" srcOrd="1" destOrd="0" parTransId="{A289C8A7-EE21-416D-BA83-952B0CD18783}" sibTransId="{AE36B417-22C6-4311-AD09-B9999D0260D0}"/>
    <dgm:cxn modelId="{4FED70B2-0DD0-4825-9113-AE47387DF84C}" type="presOf" srcId="{4A35BFAC-6D6B-4324-A4BF-C0659B55A2A6}" destId="{E41D0E4C-8B30-468C-8F1E-B0C4F53F3D54}" srcOrd="0" destOrd="0" presId="urn:microsoft.com/office/officeart/2018/5/layout/IconLeafLabelList"/>
    <dgm:cxn modelId="{BA5677D2-E4FC-4D42-8E9D-106F81BCF394}" srcId="{A2037756-3AE2-4EEF-AA40-10057C450BB7}" destId="{700D4428-BBD1-4326-A874-EFA8E96FF986}" srcOrd="0" destOrd="0" parTransId="{2962DB57-7C2B-4706-BDB5-11CB53CA4181}" sibTransId="{695F40BF-AB2E-43F3-9FF2-C46E8327716E}"/>
    <dgm:cxn modelId="{58509AF3-836A-4E43-9CC5-C347FDE78B4A}" type="presOf" srcId="{1C47132A-C443-4E70-89EC-1DBE99D8197A}" destId="{8A5FFC23-4F79-439E-B52B-EA22B2EB7443}" srcOrd="0" destOrd="0" presId="urn:microsoft.com/office/officeart/2018/5/layout/IconLeafLabelList"/>
    <dgm:cxn modelId="{421C42FA-EFA0-4B44-8066-E0F40620DC9C}" type="presOf" srcId="{700D4428-BBD1-4326-A874-EFA8E96FF986}" destId="{E1BCDB0E-DD62-4B97-AC64-AF2A5353C8B7}" srcOrd="0" destOrd="0" presId="urn:microsoft.com/office/officeart/2018/5/layout/IconLeafLabelList"/>
    <dgm:cxn modelId="{24BAAA04-FEE4-4C40-9777-5F540CD1441A}" type="presParOf" srcId="{CE69A3AA-9FA6-4A44-890A-51B027719381}" destId="{05497D63-C5AC-4F2F-8EEB-D8167F0B15EE}" srcOrd="0" destOrd="0" presId="urn:microsoft.com/office/officeart/2018/5/layout/IconLeafLabelList"/>
    <dgm:cxn modelId="{6B696980-F5C8-4DB0-80BB-6034D399362D}" type="presParOf" srcId="{05497D63-C5AC-4F2F-8EEB-D8167F0B15EE}" destId="{BC9BA3EF-7D0A-4684-A845-5E2E57B93CF4}" srcOrd="0" destOrd="0" presId="urn:microsoft.com/office/officeart/2018/5/layout/IconLeafLabelList"/>
    <dgm:cxn modelId="{8B5E81BB-9251-4031-8B13-76397EC19B10}" type="presParOf" srcId="{05497D63-C5AC-4F2F-8EEB-D8167F0B15EE}" destId="{7966E018-30E7-4661-BBFB-432B5833515F}" srcOrd="1" destOrd="0" presId="urn:microsoft.com/office/officeart/2018/5/layout/IconLeafLabelList"/>
    <dgm:cxn modelId="{381EFB85-BC65-4D82-A4DB-C61CC126DA5A}" type="presParOf" srcId="{05497D63-C5AC-4F2F-8EEB-D8167F0B15EE}" destId="{931F54AB-C036-430E-8543-97C2FF7C7375}" srcOrd="2" destOrd="0" presId="urn:microsoft.com/office/officeart/2018/5/layout/IconLeafLabelList"/>
    <dgm:cxn modelId="{1EB4EC66-AAF7-4846-80F5-9DF5781C02F5}" type="presParOf" srcId="{05497D63-C5AC-4F2F-8EEB-D8167F0B15EE}" destId="{E1BCDB0E-DD62-4B97-AC64-AF2A5353C8B7}" srcOrd="3" destOrd="0" presId="urn:microsoft.com/office/officeart/2018/5/layout/IconLeafLabelList"/>
    <dgm:cxn modelId="{C8A30989-06B1-4B62-B77C-B8F73675D276}" type="presParOf" srcId="{CE69A3AA-9FA6-4A44-890A-51B027719381}" destId="{CE910F08-041B-45B8-8875-9C715FA4B471}" srcOrd="1" destOrd="0" presId="urn:microsoft.com/office/officeart/2018/5/layout/IconLeafLabelList"/>
    <dgm:cxn modelId="{135CD3DF-3635-431F-8A8A-D62BB489FDAD}" type="presParOf" srcId="{CE69A3AA-9FA6-4A44-890A-51B027719381}" destId="{241D06AD-549E-4A47-8938-FE644C930A4C}" srcOrd="2" destOrd="0" presId="urn:microsoft.com/office/officeart/2018/5/layout/IconLeafLabelList"/>
    <dgm:cxn modelId="{1266B030-F063-4F27-8A74-8822A4A2D807}" type="presParOf" srcId="{241D06AD-549E-4A47-8938-FE644C930A4C}" destId="{739A3510-3E82-4D06-9467-CAAABB8FA6A0}" srcOrd="0" destOrd="0" presId="urn:microsoft.com/office/officeart/2018/5/layout/IconLeafLabelList"/>
    <dgm:cxn modelId="{140AA784-5253-47BE-9F49-2E9226EC3854}" type="presParOf" srcId="{241D06AD-549E-4A47-8938-FE644C930A4C}" destId="{B606FA36-3A4C-4953-A43D-D11AEA223ACB}" srcOrd="1" destOrd="0" presId="urn:microsoft.com/office/officeart/2018/5/layout/IconLeafLabelList"/>
    <dgm:cxn modelId="{9B390905-DB23-44C3-9596-A1A65B150B80}" type="presParOf" srcId="{241D06AD-549E-4A47-8938-FE644C930A4C}" destId="{075400B1-E8B7-440D-9685-0E8F122FE453}" srcOrd="2" destOrd="0" presId="urn:microsoft.com/office/officeart/2018/5/layout/IconLeafLabelList"/>
    <dgm:cxn modelId="{19852339-6B90-4B90-9192-5795C35A9DBC}" type="presParOf" srcId="{241D06AD-549E-4A47-8938-FE644C930A4C}" destId="{5769D949-CBD7-4FF8-90A1-65854D74461F}" srcOrd="3" destOrd="0" presId="urn:microsoft.com/office/officeart/2018/5/layout/IconLeafLabelList"/>
    <dgm:cxn modelId="{B962FB96-1EA4-41AC-86D7-BFC28B7C797C}" type="presParOf" srcId="{CE69A3AA-9FA6-4A44-890A-51B027719381}" destId="{4D5FE1B8-B617-4F94-9E58-C905C025AFB4}" srcOrd="3" destOrd="0" presId="urn:microsoft.com/office/officeart/2018/5/layout/IconLeafLabelList"/>
    <dgm:cxn modelId="{5E541B47-BB36-4057-85C0-C11E8903E436}" type="presParOf" srcId="{CE69A3AA-9FA6-4A44-890A-51B027719381}" destId="{059BB78A-1D8F-4BB5-9DA0-48AEE5A35453}" srcOrd="4" destOrd="0" presId="urn:microsoft.com/office/officeart/2018/5/layout/IconLeafLabelList"/>
    <dgm:cxn modelId="{8ED9DECE-C659-4F1A-8D14-FB79BC0F1BCC}" type="presParOf" srcId="{059BB78A-1D8F-4BB5-9DA0-48AEE5A35453}" destId="{893A5293-7F83-4AD1-A72E-5DF4EC50CBEF}" srcOrd="0" destOrd="0" presId="urn:microsoft.com/office/officeart/2018/5/layout/IconLeafLabelList"/>
    <dgm:cxn modelId="{EF8E9AC3-2C87-47B5-B623-D691D3FBAE03}" type="presParOf" srcId="{059BB78A-1D8F-4BB5-9DA0-48AEE5A35453}" destId="{8A33FEBF-22CF-4CEC-9F69-0701092D311B}" srcOrd="1" destOrd="0" presId="urn:microsoft.com/office/officeart/2018/5/layout/IconLeafLabelList"/>
    <dgm:cxn modelId="{7C7B2409-FF09-48E6-BC95-937A62961C5B}" type="presParOf" srcId="{059BB78A-1D8F-4BB5-9DA0-48AEE5A35453}" destId="{92CD9F00-C94F-4F70-8D1F-B89ADAEFC53A}" srcOrd="2" destOrd="0" presId="urn:microsoft.com/office/officeart/2018/5/layout/IconLeafLabelList"/>
    <dgm:cxn modelId="{32912F23-4D93-44C8-8204-2628DBDE167E}" type="presParOf" srcId="{059BB78A-1D8F-4BB5-9DA0-48AEE5A35453}" destId="{E41D0E4C-8B30-468C-8F1E-B0C4F53F3D54}" srcOrd="3" destOrd="0" presId="urn:microsoft.com/office/officeart/2018/5/layout/IconLeafLabelList"/>
    <dgm:cxn modelId="{10F11EB4-E6D7-414B-BBD2-4B9A4F4802C6}" type="presParOf" srcId="{CE69A3AA-9FA6-4A44-890A-51B027719381}" destId="{8D0F866E-CF54-4027-BDF2-7909021D4BAE}" srcOrd="5" destOrd="0" presId="urn:microsoft.com/office/officeart/2018/5/layout/IconLeafLabelList"/>
    <dgm:cxn modelId="{C0E6F749-F5F9-4E55-81B6-88DA8E4A6FBD}" type="presParOf" srcId="{CE69A3AA-9FA6-4A44-890A-51B027719381}" destId="{454253A2-62F8-4AC3-A123-BAF7A45F0DE1}" srcOrd="6" destOrd="0" presId="urn:microsoft.com/office/officeart/2018/5/layout/IconLeafLabelList"/>
    <dgm:cxn modelId="{D0511345-BEBD-4837-987C-33621DDCFFDD}" type="presParOf" srcId="{454253A2-62F8-4AC3-A123-BAF7A45F0DE1}" destId="{9A7C9E6E-255D-4192-B9D6-9582AC30FDC1}" srcOrd="0" destOrd="0" presId="urn:microsoft.com/office/officeart/2018/5/layout/IconLeafLabelList"/>
    <dgm:cxn modelId="{F7D06ACC-FA7A-4F3B-AC1F-B2D914122D1A}" type="presParOf" srcId="{454253A2-62F8-4AC3-A123-BAF7A45F0DE1}" destId="{5E635911-DF99-4C30-B3EC-CC025F7346BC}" srcOrd="1" destOrd="0" presId="urn:microsoft.com/office/officeart/2018/5/layout/IconLeafLabelList"/>
    <dgm:cxn modelId="{99E9B982-0E0A-4CBB-B5C3-C9EE9AA9CC8D}" type="presParOf" srcId="{454253A2-62F8-4AC3-A123-BAF7A45F0DE1}" destId="{5493134D-9F39-48A9-B752-110290350969}" srcOrd="2" destOrd="0" presId="urn:microsoft.com/office/officeart/2018/5/layout/IconLeafLabelList"/>
    <dgm:cxn modelId="{190D39A2-F1B8-4198-813C-DC8F697BA712}" type="presParOf" srcId="{454253A2-62F8-4AC3-A123-BAF7A45F0DE1}" destId="{8A5FFC23-4F79-439E-B52B-EA22B2EB7443}"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5788B0A-DDAE-4F42-ADF7-E63EEDBDFE00}"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DA0DCA51-E6F6-41CC-A475-6EB642E2ABF7}">
      <dgm:prSet/>
      <dgm:spPr/>
      <dgm:t>
        <a:bodyPr/>
        <a:lstStyle/>
        <a:p>
          <a:pPr>
            <a:lnSpc>
              <a:spcPct val="100000"/>
            </a:lnSpc>
            <a:defRPr cap="all"/>
          </a:pPr>
          <a:r>
            <a:rPr lang="en-US"/>
            <a:t>Timeline</a:t>
          </a:r>
        </a:p>
      </dgm:t>
    </dgm:pt>
    <dgm:pt modelId="{29838814-4EC1-45A5-966D-034E1CC6D606}" type="parTrans" cxnId="{10F72934-7966-4A72-A7FF-9E50793DC715}">
      <dgm:prSet/>
      <dgm:spPr/>
      <dgm:t>
        <a:bodyPr/>
        <a:lstStyle/>
        <a:p>
          <a:endParaRPr lang="en-US"/>
        </a:p>
      </dgm:t>
    </dgm:pt>
    <dgm:pt modelId="{64FACE37-1E57-4479-BA47-8012556849B0}" type="sibTrans" cxnId="{10F72934-7966-4A72-A7FF-9E50793DC715}">
      <dgm:prSet/>
      <dgm:spPr/>
      <dgm:t>
        <a:bodyPr/>
        <a:lstStyle/>
        <a:p>
          <a:endParaRPr lang="en-US"/>
        </a:p>
      </dgm:t>
    </dgm:pt>
    <dgm:pt modelId="{CF70BB6B-9CFA-4531-9490-1C95A7C42A8A}">
      <dgm:prSet/>
      <dgm:spPr/>
      <dgm:t>
        <a:bodyPr/>
        <a:lstStyle/>
        <a:p>
          <a:pPr>
            <a:lnSpc>
              <a:spcPct val="100000"/>
            </a:lnSpc>
            <a:defRPr cap="all"/>
          </a:pPr>
          <a:r>
            <a:rPr lang="en-US"/>
            <a:t>Budget</a:t>
          </a:r>
        </a:p>
      </dgm:t>
    </dgm:pt>
    <dgm:pt modelId="{76C427E4-A36F-4611-8AB8-846BF2FCAB40}" type="parTrans" cxnId="{83EFE724-D47F-4891-B116-D0BE497C7C0C}">
      <dgm:prSet/>
      <dgm:spPr/>
      <dgm:t>
        <a:bodyPr/>
        <a:lstStyle/>
        <a:p>
          <a:endParaRPr lang="en-US"/>
        </a:p>
      </dgm:t>
    </dgm:pt>
    <dgm:pt modelId="{78845735-0E58-47D9-9A11-351E5781B4E9}" type="sibTrans" cxnId="{83EFE724-D47F-4891-B116-D0BE497C7C0C}">
      <dgm:prSet/>
      <dgm:spPr/>
      <dgm:t>
        <a:bodyPr/>
        <a:lstStyle/>
        <a:p>
          <a:endParaRPr lang="en-US"/>
        </a:p>
      </dgm:t>
    </dgm:pt>
    <dgm:pt modelId="{AC81F187-F09B-4BEB-BC9E-832DE932A6DA}">
      <dgm:prSet/>
      <dgm:spPr/>
      <dgm:t>
        <a:bodyPr/>
        <a:lstStyle/>
        <a:p>
          <a:pPr>
            <a:lnSpc>
              <a:spcPct val="100000"/>
            </a:lnSpc>
            <a:defRPr cap="all"/>
          </a:pPr>
          <a:r>
            <a:rPr lang="en-US"/>
            <a:t>Deliverables</a:t>
          </a:r>
        </a:p>
      </dgm:t>
    </dgm:pt>
    <dgm:pt modelId="{34A67670-706B-4A13-804F-2A774B3FFE87}" type="parTrans" cxnId="{C65B732C-1A98-4617-8CD1-E5C7A8F39971}">
      <dgm:prSet/>
      <dgm:spPr/>
      <dgm:t>
        <a:bodyPr/>
        <a:lstStyle/>
        <a:p>
          <a:endParaRPr lang="en-US"/>
        </a:p>
      </dgm:t>
    </dgm:pt>
    <dgm:pt modelId="{EF57B878-7F6D-4623-82EF-487F9ADA9049}" type="sibTrans" cxnId="{C65B732C-1A98-4617-8CD1-E5C7A8F39971}">
      <dgm:prSet/>
      <dgm:spPr/>
      <dgm:t>
        <a:bodyPr/>
        <a:lstStyle/>
        <a:p>
          <a:endParaRPr lang="en-US"/>
        </a:p>
      </dgm:t>
    </dgm:pt>
    <dgm:pt modelId="{F4203A98-3297-475A-9915-B73D3117B2AA}">
      <dgm:prSet/>
      <dgm:spPr/>
      <dgm:t>
        <a:bodyPr/>
        <a:lstStyle/>
        <a:p>
          <a:pPr>
            <a:lnSpc>
              <a:spcPct val="100000"/>
            </a:lnSpc>
            <a:defRPr cap="all"/>
          </a:pPr>
          <a:r>
            <a:rPr lang="en-US"/>
            <a:t>Project Requirement</a:t>
          </a:r>
        </a:p>
      </dgm:t>
    </dgm:pt>
    <dgm:pt modelId="{871CEF91-0CB5-4F00-A146-0DDDF2EBB661}" type="parTrans" cxnId="{F96606CF-E721-45FB-93EA-6D8A3E5EF2D9}">
      <dgm:prSet/>
      <dgm:spPr/>
      <dgm:t>
        <a:bodyPr/>
        <a:lstStyle/>
        <a:p>
          <a:endParaRPr lang="en-US"/>
        </a:p>
      </dgm:t>
    </dgm:pt>
    <dgm:pt modelId="{3D43B0EE-CA24-4178-99AD-9C3A244E2707}" type="sibTrans" cxnId="{F96606CF-E721-45FB-93EA-6D8A3E5EF2D9}">
      <dgm:prSet/>
      <dgm:spPr/>
      <dgm:t>
        <a:bodyPr/>
        <a:lstStyle/>
        <a:p>
          <a:endParaRPr lang="en-US"/>
        </a:p>
      </dgm:t>
    </dgm:pt>
    <dgm:pt modelId="{77D519E6-9300-4635-97A9-B2AECAA4C8AE}">
      <dgm:prSet/>
      <dgm:spPr/>
      <dgm:t>
        <a:bodyPr/>
        <a:lstStyle/>
        <a:p>
          <a:pPr>
            <a:lnSpc>
              <a:spcPct val="100000"/>
            </a:lnSpc>
            <a:defRPr cap="all"/>
          </a:pPr>
          <a:r>
            <a:rPr lang="en-US"/>
            <a:t>Project Team</a:t>
          </a:r>
        </a:p>
      </dgm:t>
    </dgm:pt>
    <dgm:pt modelId="{91EB17E9-2064-4E3C-8D3A-8AA57E7E4081}" type="parTrans" cxnId="{6BBB0C21-F7EB-446A-A8D3-5FDA547203FB}">
      <dgm:prSet/>
      <dgm:spPr/>
      <dgm:t>
        <a:bodyPr/>
        <a:lstStyle/>
        <a:p>
          <a:endParaRPr lang="en-US"/>
        </a:p>
      </dgm:t>
    </dgm:pt>
    <dgm:pt modelId="{641F0C5E-8E21-488C-BBFD-4E00FB26E8BC}" type="sibTrans" cxnId="{6BBB0C21-F7EB-446A-A8D3-5FDA547203FB}">
      <dgm:prSet/>
      <dgm:spPr/>
      <dgm:t>
        <a:bodyPr/>
        <a:lstStyle/>
        <a:p>
          <a:endParaRPr lang="en-US"/>
        </a:p>
      </dgm:t>
    </dgm:pt>
    <dgm:pt modelId="{F5449148-57E6-4C8A-B88A-61FCC76F37AF}" type="pres">
      <dgm:prSet presAssocID="{D5788B0A-DDAE-4F42-ADF7-E63EEDBDFE00}" presName="root" presStyleCnt="0">
        <dgm:presLayoutVars>
          <dgm:dir/>
          <dgm:resizeHandles val="exact"/>
        </dgm:presLayoutVars>
      </dgm:prSet>
      <dgm:spPr/>
    </dgm:pt>
    <dgm:pt modelId="{28917184-008C-4BDB-8E04-F710FB244C7E}" type="pres">
      <dgm:prSet presAssocID="{DA0DCA51-E6F6-41CC-A475-6EB642E2ABF7}" presName="compNode" presStyleCnt="0"/>
      <dgm:spPr/>
    </dgm:pt>
    <dgm:pt modelId="{F55DA323-5702-4DB4-A9D8-0D11C04D83AF}" type="pres">
      <dgm:prSet presAssocID="{DA0DCA51-E6F6-41CC-A475-6EB642E2ABF7}" presName="iconBgRect" presStyleLbl="bgShp" presStyleIdx="0" presStyleCnt="5"/>
      <dgm:spPr>
        <a:prstGeom prst="round2DiagRect">
          <a:avLst>
            <a:gd name="adj1" fmla="val 29727"/>
            <a:gd name="adj2" fmla="val 0"/>
          </a:avLst>
        </a:prstGeom>
      </dgm:spPr>
    </dgm:pt>
    <dgm:pt modelId="{FE2DD46F-9F92-4D5C-93FC-F7BB6166FC55}" type="pres">
      <dgm:prSet presAssocID="{DA0DCA51-E6F6-41CC-A475-6EB642E2ABF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a:ext>
      </dgm:extLst>
    </dgm:pt>
    <dgm:pt modelId="{2E1E2AF7-A188-4F60-9095-FF58336E45C3}" type="pres">
      <dgm:prSet presAssocID="{DA0DCA51-E6F6-41CC-A475-6EB642E2ABF7}" presName="spaceRect" presStyleCnt="0"/>
      <dgm:spPr/>
    </dgm:pt>
    <dgm:pt modelId="{82E5FB4D-2CE6-4E79-B572-2086ED18A5F8}" type="pres">
      <dgm:prSet presAssocID="{DA0DCA51-E6F6-41CC-A475-6EB642E2ABF7}" presName="textRect" presStyleLbl="revTx" presStyleIdx="0" presStyleCnt="5">
        <dgm:presLayoutVars>
          <dgm:chMax val="1"/>
          <dgm:chPref val="1"/>
        </dgm:presLayoutVars>
      </dgm:prSet>
      <dgm:spPr/>
    </dgm:pt>
    <dgm:pt modelId="{C73B1251-BEA6-4BEE-BF77-9B1B92C23B4F}" type="pres">
      <dgm:prSet presAssocID="{64FACE37-1E57-4479-BA47-8012556849B0}" presName="sibTrans" presStyleCnt="0"/>
      <dgm:spPr/>
    </dgm:pt>
    <dgm:pt modelId="{3DE49C10-0024-4F8F-9F98-4D27ED42A27B}" type="pres">
      <dgm:prSet presAssocID="{CF70BB6B-9CFA-4531-9490-1C95A7C42A8A}" presName="compNode" presStyleCnt="0"/>
      <dgm:spPr/>
    </dgm:pt>
    <dgm:pt modelId="{23805919-00A6-4B19-8FAB-720CE32E32F6}" type="pres">
      <dgm:prSet presAssocID="{CF70BB6B-9CFA-4531-9490-1C95A7C42A8A}" presName="iconBgRect" presStyleLbl="bgShp" presStyleIdx="1" presStyleCnt="5"/>
      <dgm:spPr>
        <a:prstGeom prst="round2DiagRect">
          <a:avLst>
            <a:gd name="adj1" fmla="val 29727"/>
            <a:gd name="adj2" fmla="val 0"/>
          </a:avLst>
        </a:prstGeom>
      </dgm:spPr>
    </dgm:pt>
    <dgm:pt modelId="{567AC504-5248-4CA0-8F87-2DEF88B80502}" type="pres">
      <dgm:prSet presAssocID="{CF70BB6B-9CFA-4531-9490-1C95A7C42A8A}"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oney"/>
        </a:ext>
      </dgm:extLst>
    </dgm:pt>
    <dgm:pt modelId="{3A02B270-2FED-4EA4-ABAD-6E4F20C55A49}" type="pres">
      <dgm:prSet presAssocID="{CF70BB6B-9CFA-4531-9490-1C95A7C42A8A}" presName="spaceRect" presStyleCnt="0"/>
      <dgm:spPr/>
    </dgm:pt>
    <dgm:pt modelId="{2C9DFFBA-D50E-46A8-88A5-234F5DE1BE43}" type="pres">
      <dgm:prSet presAssocID="{CF70BB6B-9CFA-4531-9490-1C95A7C42A8A}" presName="textRect" presStyleLbl="revTx" presStyleIdx="1" presStyleCnt="5">
        <dgm:presLayoutVars>
          <dgm:chMax val="1"/>
          <dgm:chPref val="1"/>
        </dgm:presLayoutVars>
      </dgm:prSet>
      <dgm:spPr/>
    </dgm:pt>
    <dgm:pt modelId="{3E20A987-58FB-42D6-BECC-AD7C47F6E324}" type="pres">
      <dgm:prSet presAssocID="{78845735-0E58-47D9-9A11-351E5781B4E9}" presName="sibTrans" presStyleCnt="0"/>
      <dgm:spPr/>
    </dgm:pt>
    <dgm:pt modelId="{63FF0607-6558-469E-A848-D542DAB93721}" type="pres">
      <dgm:prSet presAssocID="{AC81F187-F09B-4BEB-BC9E-832DE932A6DA}" presName="compNode" presStyleCnt="0"/>
      <dgm:spPr/>
    </dgm:pt>
    <dgm:pt modelId="{EEF4C18F-482A-4C9F-B08B-9A4176A4E345}" type="pres">
      <dgm:prSet presAssocID="{AC81F187-F09B-4BEB-BC9E-832DE932A6DA}" presName="iconBgRect" presStyleLbl="bgShp" presStyleIdx="2" presStyleCnt="5"/>
      <dgm:spPr>
        <a:prstGeom prst="round2DiagRect">
          <a:avLst>
            <a:gd name="adj1" fmla="val 29727"/>
            <a:gd name="adj2" fmla="val 0"/>
          </a:avLst>
        </a:prstGeom>
      </dgm:spPr>
    </dgm:pt>
    <dgm:pt modelId="{0B3F164F-2FD4-4072-90EB-E5E7589DCB9F}" type="pres">
      <dgm:prSet presAssocID="{AC81F187-F09B-4BEB-BC9E-832DE932A6DA}"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 List"/>
        </a:ext>
      </dgm:extLst>
    </dgm:pt>
    <dgm:pt modelId="{134B97B6-3FD8-43F1-A501-45BC330E0B0E}" type="pres">
      <dgm:prSet presAssocID="{AC81F187-F09B-4BEB-BC9E-832DE932A6DA}" presName="spaceRect" presStyleCnt="0"/>
      <dgm:spPr/>
    </dgm:pt>
    <dgm:pt modelId="{8F8BBF42-E895-4541-8956-953F8F1C5A2F}" type="pres">
      <dgm:prSet presAssocID="{AC81F187-F09B-4BEB-BC9E-832DE932A6DA}" presName="textRect" presStyleLbl="revTx" presStyleIdx="2" presStyleCnt="5">
        <dgm:presLayoutVars>
          <dgm:chMax val="1"/>
          <dgm:chPref val="1"/>
        </dgm:presLayoutVars>
      </dgm:prSet>
      <dgm:spPr/>
    </dgm:pt>
    <dgm:pt modelId="{6A1F17CE-0047-4AD6-AB60-69DA0B01E646}" type="pres">
      <dgm:prSet presAssocID="{EF57B878-7F6D-4623-82EF-487F9ADA9049}" presName="sibTrans" presStyleCnt="0"/>
      <dgm:spPr/>
    </dgm:pt>
    <dgm:pt modelId="{420812A6-E246-4609-9412-E8D655453345}" type="pres">
      <dgm:prSet presAssocID="{F4203A98-3297-475A-9915-B73D3117B2AA}" presName="compNode" presStyleCnt="0"/>
      <dgm:spPr/>
    </dgm:pt>
    <dgm:pt modelId="{70D6AB9E-FF63-4F83-B8EB-6492BF063E47}" type="pres">
      <dgm:prSet presAssocID="{F4203A98-3297-475A-9915-B73D3117B2AA}" presName="iconBgRect" presStyleLbl="bgShp" presStyleIdx="3" presStyleCnt="5"/>
      <dgm:spPr>
        <a:prstGeom prst="round2DiagRect">
          <a:avLst>
            <a:gd name="adj1" fmla="val 29727"/>
            <a:gd name="adj2" fmla="val 0"/>
          </a:avLst>
        </a:prstGeom>
      </dgm:spPr>
    </dgm:pt>
    <dgm:pt modelId="{9674DFB8-9698-4A7A-9D21-609D46D98425}" type="pres">
      <dgm:prSet presAssocID="{F4203A98-3297-475A-9915-B73D3117B2AA}"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ocument"/>
        </a:ext>
      </dgm:extLst>
    </dgm:pt>
    <dgm:pt modelId="{44F82082-BABD-4238-88F8-90439B98E163}" type="pres">
      <dgm:prSet presAssocID="{F4203A98-3297-475A-9915-B73D3117B2AA}" presName="spaceRect" presStyleCnt="0"/>
      <dgm:spPr/>
    </dgm:pt>
    <dgm:pt modelId="{ED39CDEE-7E2F-4DC0-962B-62B204DFC45E}" type="pres">
      <dgm:prSet presAssocID="{F4203A98-3297-475A-9915-B73D3117B2AA}" presName="textRect" presStyleLbl="revTx" presStyleIdx="3" presStyleCnt="5">
        <dgm:presLayoutVars>
          <dgm:chMax val="1"/>
          <dgm:chPref val="1"/>
        </dgm:presLayoutVars>
      </dgm:prSet>
      <dgm:spPr/>
    </dgm:pt>
    <dgm:pt modelId="{E997D370-36CB-44CC-AA6B-D71F979136FA}" type="pres">
      <dgm:prSet presAssocID="{3D43B0EE-CA24-4178-99AD-9C3A244E2707}" presName="sibTrans" presStyleCnt="0"/>
      <dgm:spPr/>
    </dgm:pt>
    <dgm:pt modelId="{345F0DC5-F09F-44B3-BDCC-E00C853F8AD2}" type="pres">
      <dgm:prSet presAssocID="{77D519E6-9300-4635-97A9-B2AECAA4C8AE}" presName="compNode" presStyleCnt="0"/>
      <dgm:spPr/>
    </dgm:pt>
    <dgm:pt modelId="{DA6EB05D-A22C-4589-936E-9664F13A7675}" type="pres">
      <dgm:prSet presAssocID="{77D519E6-9300-4635-97A9-B2AECAA4C8AE}" presName="iconBgRect" presStyleLbl="bgShp" presStyleIdx="4" presStyleCnt="5"/>
      <dgm:spPr>
        <a:prstGeom prst="round2DiagRect">
          <a:avLst>
            <a:gd name="adj1" fmla="val 29727"/>
            <a:gd name="adj2" fmla="val 0"/>
          </a:avLst>
        </a:prstGeom>
      </dgm:spPr>
    </dgm:pt>
    <dgm:pt modelId="{65008487-F61C-4D1C-8C2A-01D3825FE42E}" type="pres">
      <dgm:prSet presAssocID="{77D519E6-9300-4635-97A9-B2AECAA4C8AE}"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Users"/>
        </a:ext>
      </dgm:extLst>
    </dgm:pt>
    <dgm:pt modelId="{868E72DE-CA57-4D84-A71C-EB6A122E1621}" type="pres">
      <dgm:prSet presAssocID="{77D519E6-9300-4635-97A9-B2AECAA4C8AE}" presName="spaceRect" presStyleCnt="0"/>
      <dgm:spPr/>
    </dgm:pt>
    <dgm:pt modelId="{056AEF90-72BE-479D-BB5B-9CF4E5F391A8}" type="pres">
      <dgm:prSet presAssocID="{77D519E6-9300-4635-97A9-B2AECAA4C8AE}" presName="textRect" presStyleLbl="revTx" presStyleIdx="4" presStyleCnt="5">
        <dgm:presLayoutVars>
          <dgm:chMax val="1"/>
          <dgm:chPref val="1"/>
        </dgm:presLayoutVars>
      </dgm:prSet>
      <dgm:spPr/>
    </dgm:pt>
  </dgm:ptLst>
  <dgm:cxnLst>
    <dgm:cxn modelId="{6BBB0C21-F7EB-446A-A8D3-5FDA547203FB}" srcId="{D5788B0A-DDAE-4F42-ADF7-E63EEDBDFE00}" destId="{77D519E6-9300-4635-97A9-B2AECAA4C8AE}" srcOrd="4" destOrd="0" parTransId="{91EB17E9-2064-4E3C-8D3A-8AA57E7E4081}" sibTransId="{641F0C5E-8E21-488C-BBFD-4E00FB26E8BC}"/>
    <dgm:cxn modelId="{83EFE724-D47F-4891-B116-D0BE497C7C0C}" srcId="{D5788B0A-DDAE-4F42-ADF7-E63EEDBDFE00}" destId="{CF70BB6B-9CFA-4531-9490-1C95A7C42A8A}" srcOrd="1" destOrd="0" parTransId="{76C427E4-A36F-4611-8AB8-846BF2FCAB40}" sibTransId="{78845735-0E58-47D9-9A11-351E5781B4E9}"/>
    <dgm:cxn modelId="{C65B732C-1A98-4617-8CD1-E5C7A8F39971}" srcId="{D5788B0A-DDAE-4F42-ADF7-E63EEDBDFE00}" destId="{AC81F187-F09B-4BEB-BC9E-832DE932A6DA}" srcOrd="2" destOrd="0" parTransId="{34A67670-706B-4A13-804F-2A774B3FFE87}" sibTransId="{EF57B878-7F6D-4623-82EF-487F9ADA9049}"/>
    <dgm:cxn modelId="{10F72934-7966-4A72-A7FF-9E50793DC715}" srcId="{D5788B0A-DDAE-4F42-ADF7-E63EEDBDFE00}" destId="{DA0DCA51-E6F6-41CC-A475-6EB642E2ABF7}" srcOrd="0" destOrd="0" parTransId="{29838814-4EC1-45A5-966D-034E1CC6D606}" sibTransId="{64FACE37-1E57-4479-BA47-8012556849B0}"/>
    <dgm:cxn modelId="{C3816437-E374-47CA-B8AC-B739C1F92E91}" type="presOf" srcId="{DA0DCA51-E6F6-41CC-A475-6EB642E2ABF7}" destId="{82E5FB4D-2CE6-4E79-B572-2086ED18A5F8}" srcOrd="0" destOrd="0" presId="urn:microsoft.com/office/officeart/2018/5/layout/IconLeafLabelList"/>
    <dgm:cxn modelId="{69B77C37-E0B3-4F0E-9F77-5E9462562C36}" type="presOf" srcId="{77D519E6-9300-4635-97A9-B2AECAA4C8AE}" destId="{056AEF90-72BE-479D-BB5B-9CF4E5F391A8}" srcOrd="0" destOrd="0" presId="urn:microsoft.com/office/officeart/2018/5/layout/IconLeafLabelList"/>
    <dgm:cxn modelId="{1198086F-011C-4F80-AA26-9CA31C6618FE}" type="presOf" srcId="{AC81F187-F09B-4BEB-BC9E-832DE932A6DA}" destId="{8F8BBF42-E895-4541-8956-953F8F1C5A2F}" srcOrd="0" destOrd="0" presId="urn:microsoft.com/office/officeart/2018/5/layout/IconLeafLabelList"/>
    <dgm:cxn modelId="{5FE231BE-951B-4B7C-B2ED-3084311D4B11}" type="presOf" srcId="{D5788B0A-DDAE-4F42-ADF7-E63EEDBDFE00}" destId="{F5449148-57E6-4C8A-B88A-61FCC76F37AF}" srcOrd="0" destOrd="0" presId="urn:microsoft.com/office/officeart/2018/5/layout/IconLeafLabelList"/>
    <dgm:cxn modelId="{316F96CD-B508-40B1-94D3-2DA3C07F1A6E}" type="presOf" srcId="{F4203A98-3297-475A-9915-B73D3117B2AA}" destId="{ED39CDEE-7E2F-4DC0-962B-62B204DFC45E}" srcOrd="0" destOrd="0" presId="urn:microsoft.com/office/officeart/2018/5/layout/IconLeafLabelList"/>
    <dgm:cxn modelId="{F96606CF-E721-45FB-93EA-6D8A3E5EF2D9}" srcId="{D5788B0A-DDAE-4F42-ADF7-E63EEDBDFE00}" destId="{F4203A98-3297-475A-9915-B73D3117B2AA}" srcOrd="3" destOrd="0" parTransId="{871CEF91-0CB5-4F00-A146-0DDDF2EBB661}" sibTransId="{3D43B0EE-CA24-4178-99AD-9C3A244E2707}"/>
    <dgm:cxn modelId="{0F602CFB-6B2E-45C8-BAFD-C982CB85B095}" type="presOf" srcId="{CF70BB6B-9CFA-4531-9490-1C95A7C42A8A}" destId="{2C9DFFBA-D50E-46A8-88A5-234F5DE1BE43}" srcOrd="0" destOrd="0" presId="urn:microsoft.com/office/officeart/2018/5/layout/IconLeafLabelList"/>
    <dgm:cxn modelId="{B851ACEA-C542-461A-A216-BB5F7C98F2F8}" type="presParOf" srcId="{F5449148-57E6-4C8A-B88A-61FCC76F37AF}" destId="{28917184-008C-4BDB-8E04-F710FB244C7E}" srcOrd="0" destOrd="0" presId="urn:microsoft.com/office/officeart/2018/5/layout/IconLeafLabelList"/>
    <dgm:cxn modelId="{D5823443-34B5-464C-99E3-012869D2E831}" type="presParOf" srcId="{28917184-008C-4BDB-8E04-F710FB244C7E}" destId="{F55DA323-5702-4DB4-A9D8-0D11C04D83AF}" srcOrd="0" destOrd="0" presId="urn:microsoft.com/office/officeart/2018/5/layout/IconLeafLabelList"/>
    <dgm:cxn modelId="{DBAD99F0-78AE-47F6-844D-9F1FA07BC7AD}" type="presParOf" srcId="{28917184-008C-4BDB-8E04-F710FB244C7E}" destId="{FE2DD46F-9F92-4D5C-93FC-F7BB6166FC55}" srcOrd="1" destOrd="0" presId="urn:microsoft.com/office/officeart/2018/5/layout/IconLeafLabelList"/>
    <dgm:cxn modelId="{CD42D506-29D4-405B-9BE4-A5784DD3107E}" type="presParOf" srcId="{28917184-008C-4BDB-8E04-F710FB244C7E}" destId="{2E1E2AF7-A188-4F60-9095-FF58336E45C3}" srcOrd="2" destOrd="0" presId="urn:microsoft.com/office/officeart/2018/5/layout/IconLeafLabelList"/>
    <dgm:cxn modelId="{1B868224-0EBC-42E8-9A11-9BD8648023ED}" type="presParOf" srcId="{28917184-008C-4BDB-8E04-F710FB244C7E}" destId="{82E5FB4D-2CE6-4E79-B572-2086ED18A5F8}" srcOrd="3" destOrd="0" presId="urn:microsoft.com/office/officeart/2018/5/layout/IconLeafLabelList"/>
    <dgm:cxn modelId="{AE746543-EDAA-4DCE-93E3-E645B369B029}" type="presParOf" srcId="{F5449148-57E6-4C8A-B88A-61FCC76F37AF}" destId="{C73B1251-BEA6-4BEE-BF77-9B1B92C23B4F}" srcOrd="1" destOrd="0" presId="urn:microsoft.com/office/officeart/2018/5/layout/IconLeafLabelList"/>
    <dgm:cxn modelId="{EFD36BA3-E1AC-499C-B17C-27533429EE7D}" type="presParOf" srcId="{F5449148-57E6-4C8A-B88A-61FCC76F37AF}" destId="{3DE49C10-0024-4F8F-9F98-4D27ED42A27B}" srcOrd="2" destOrd="0" presId="urn:microsoft.com/office/officeart/2018/5/layout/IconLeafLabelList"/>
    <dgm:cxn modelId="{80054942-13C6-45FE-A13D-6F19A2BBE4EC}" type="presParOf" srcId="{3DE49C10-0024-4F8F-9F98-4D27ED42A27B}" destId="{23805919-00A6-4B19-8FAB-720CE32E32F6}" srcOrd="0" destOrd="0" presId="urn:microsoft.com/office/officeart/2018/5/layout/IconLeafLabelList"/>
    <dgm:cxn modelId="{F0E5B0AD-9A5F-4858-9BE1-E4ECF08F034F}" type="presParOf" srcId="{3DE49C10-0024-4F8F-9F98-4D27ED42A27B}" destId="{567AC504-5248-4CA0-8F87-2DEF88B80502}" srcOrd="1" destOrd="0" presId="urn:microsoft.com/office/officeart/2018/5/layout/IconLeafLabelList"/>
    <dgm:cxn modelId="{30DCD71E-1C84-4070-8FD4-3C76799D0961}" type="presParOf" srcId="{3DE49C10-0024-4F8F-9F98-4D27ED42A27B}" destId="{3A02B270-2FED-4EA4-ABAD-6E4F20C55A49}" srcOrd="2" destOrd="0" presId="urn:microsoft.com/office/officeart/2018/5/layout/IconLeafLabelList"/>
    <dgm:cxn modelId="{BB91F4DE-7D8A-4FE8-ACA3-868DF4F6A7A7}" type="presParOf" srcId="{3DE49C10-0024-4F8F-9F98-4D27ED42A27B}" destId="{2C9DFFBA-D50E-46A8-88A5-234F5DE1BE43}" srcOrd="3" destOrd="0" presId="urn:microsoft.com/office/officeart/2018/5/layout/IconLeafLabelList"/>
    <dgm:cxn modelId="{DA20D48F-4516-42E0-B9DF-EFCD79738855}" type="presParOf" srcId="{F5449148-57E6-4C8A-B88A-61FCC76F37AF}" destId="{3E20A987-58FB-42D6-BECC-AD7C47F6E324}" srcOrd="3" destOrd="0" presId="urn:microsoft.com/office/officeart/2018/5/layout/IconLeafLabelList"/>
    <dgm:cxn modelId="{DFAA88EF-0808-46A5-9016-44082911AAB6}" type="presParOf" srcId="{F5449148-57E6-4C8A-B88A-61FCC76F37AF}" destId="{63FF0607-6558-469E-A848-D542DAB93721}" srcOrd="4" destOrd="0" presId="urn:microsoft.com/office/officeart/2018/5/layout/IconLeafLabelList"/>
    <dgm:cxn modelId="{C5FA1771-C1E5-4B4D-A3D9-A1C0B2EB37D5}" type="presParOf" srcId="{63FF0607-6558-469E-A848-D542DAB93721}" destId="{EEF4C18F-482A-4C9F-B08B-9A4176A4E345}" srcOrd="0" destOrd="0" presId="urn:microsoft.com/office/officeart/2018/5/layout/IconLeafLabelList"/>
    <dgm:cxn modelId="{ACE6B391-9063-46B4-A1F6-E0809CC52DA3}" type="presParOf" srcId="{63FF0607-6558-469E-A848-D542DAB93721}" destId="{0B3F164F-2FD4-4072-90EB-E5E7589DCB9F}" srcOrd="1" destOrd="0" presId="urn:microsoft.com/office/officeart/2018/5/layout/IconLeafLabelList"/>
    <dgm:cxn modelId="{185D1918-2C7B-4B0D-BF3D-4BCEBFEE8DA3}" type="presParOf" srcId="{63FF0607-6558-469E-A848-D542DAB93721}" destId="{134B97B6-3FD8-43F1-A501-45BC330E0B0E}" srcOrd="2" destOrd="0" presId="urn:microsoft.com/office/officeart/2018/5/layout/IconLeafLabelList"/>
    <dgm:cxn modelId="{5685C43A-81CA-49FA-A1AA-7754F80772DE}" type="presParOf" srcId="{63FF0607-6558-469E-A848-D542DAB93721}" destId="{8F8BBF42-E895-4541-8956-953F8F1C5A2F}" srcOrd="3" destOrd="0" presId="urn:microsoft.com/office/officeart/2018/5/layout/IconLeafLabelList"/>
    <dgm:cxn modelId="{0D3FFA8C-FCDA-46B1-B90F-09398F2D59BF}" type="presParOf" srcId="{F5449148-57E6-4C8A-B88A-61FCC76F37AF}" destId="{6A1F17CE-0047-4AD6-AB60-69DA0B01E646}" srcOrd="5" destOrd="0" presId="urn:microsoft.com/office/officeart/2018/5/layout/IconLeafLabelList"/>
    <dgm:cxn modelId="{E43BE08C-1905-4996-A184-BAB598F9F0FF}" type="presParOf" srcId="{F5449148-57E6-4C8A-B88A-61FCC76F37AF}" destId="{420812A6-E246-4609-9412-E8D655453345}" srcOrd="6" destOrd="0" presId="urn:microsoft.com/office/officeart/2018/5/layout/IconLeafLabelList"/>
    <dgm:cxn modelId="{14EEB8AC-1CE0-4EB6-A85E-6471EA2D5295}" type="presParOf" srcId="{420812A6-E246-4609-9412-E8D655453345}" destId="{70D6AB9E-FF63-4F83-B8EB-6492BF063E47}" srcOrd="0" destOrd="0" presId="urn:microsoft.com/office/officeart/2018/5/layout/IconLeafLabelList"/>
    <dgm:cxn modelId="{93BA9144-F663-42B0-B519-2E4A81168933}" type="presParOf" srcId="{420812A6-E246-4609-9412-E8D655453345}" destId="{9674DFB8-9698-4A7A-9D21-609D46D98425}" srcOrd="1" destOrd="0" presId="urn:microsoft.com/office/officeart/2018/5/layout/IconLeafLabelList"/>
    <dgm:cxn modelId="{F6AD76FB-A58C-44F8-A1A3-25296132AA2A}" type="presParOf" srcId="{420812A6-E246-4609-9412-E8D655453345}" destId="{44F82082-BABD-4238-88F8-90439B98E163}" srcOrd="2" destOrd="0" presId="urn:microsoft.com/office/officeart/2018/5/layout/IconLeafLabelList"/>
    <dgm:cxn modelId="{ED082F20-6E75-42BE-A2BA-ADC55041F83A}" type="presParOf" srcId="{420812A6-E246-4609-9412-E8D655453345}" destId="{ED39CDEE-7E2F-4DC0-962B-62B204DFC45E}" srcOrd="3" destOrd="0" presId="urn:microsoft.com/office/officeart/2018/5/layout/IconLeafLabelList"/>
    <dgm:cxn modelId="{68BE0D09-3358-4718-855B-C6D409B180AE}" type="presParOf" srcId="{F5449148-57E6-4C8A-B88A-61FCC76F37AF}" destId="{E997D370-36CB-44CC-AA6B-D71F979136FA}" srcOrd="7" destOrd="0" presId="urn:microsoft.com/office/officeart/2018/5/layout/IconLeafLabelList"/>
    <dgm:cxn modelId="{E512F66E-1DD3-41EB-B331-44A988FD4FDD}" type="presParOf" srcId="{F5449148-57E6-4C8A-B88A-61FCC76F37AF}" destId="{345F0DC5-F09F-44B3-BDCC-E00C853F8AD2}" srcOrd="8" destOrd="0" presId="urn:microsoft.com/office/officeart/2018/5/layout/IconLeafLabelList"/>
    <dgm:cxn modelId="{971DF9E4-E1FF-4698-A1F3-BBA35043FAE3}" type="presParOf" srcId="{345F0DC5-F09F-44B3-BDCC-E00C853F8AD2}" destId="{DA6EB05D-A22C-4589-936E-9664F13A7675}" srcOrd="0" destOrd="0" presId="urn:microsoft.com/office/officeart/2018/5/layout/IconLeafLabelList"/>
    <dgm:cxn modelId="{4DCD06B4-CB06-45BE-B386-12189780CF83}" type="presParOf" srcId="{345F0DC5-F09F-44B3-BDCC-E00C853F8AD2}" destId="{65008487-F61C-4D1C-8C2A-01D3825FE42E}" srcOrd="1" destOrd="0" presId="urn:microsoft.com/office/officeart/2018/5/layout/IconLeafLabelList"/>
    <dgm:cxn modelId="{5C568D30-0DB1-4334-BC06-72741E5F040A}" type="presParOf" srcId="{345F0DC5-F09F-44B3-BDCC-E00C853F8AD2}" destId="{868E72DE-CA57-4D84-A71C-EB6A122E1621}" srcOrd="2" destOrd="0" presId="urn:microsoft.com/office/officeart/2018/5/layout/IconLeafLabelList"/>
    <dgm:cxn modelId="{E5EBFE93-9F03-4D76-8055-4AC8B5A66751}" type="presParOf" srcId="{345F0DC5-F09F-44B3-BDCC-E00C853F8AD2}" destId="{056AEF90-72BE-479D-BB5B-9CF4E5F391A8}"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1DDCA24-5D42-4DE0-AE77-ADF326063071}" type="doc">
      <dgm:prSet loTypeId="urn:microsoft.com/office/officeart/2005/8/layout/matrix3" loCatId="matrix" qsTypeId="urn:microsoft.com/office/officeart/2005/8/quickstyle/simple1" qsCatId="simple" csTypeId="urn:microsoft.com/office/officeart/2005/8/colors/colorful1" csCatId="colorful"/>
      <dgm:spPr/>
      <dgm:t>
        <a:bodyPr/>
        <a:lstStyle/>
        <a:p>
          <a:endParaRPr lang="en-US"/>
        </a:p>
      </dgm:t>
    </dgm:pt>
    <dgm:pt modelId="{00B05C2C-BF1C-4D18-8785-DAE1EE99BE69}">
      <dgm:prSet/>
      <dgm:spPr/>
      <dgm:t>
        <a:bodyPr/>
        <a:lstStyle/>
        <a:p>
          <a:r>
            <a:rPr lang="en-US"/>
            <a:t>Team Members</a:t>
          </a:r>
        </a:p>
      </dgm:t>
    </dgm:pt>
    <dgm:pt modelId="{97C31B36-6370-4DD2-A50A-32DC18B13CF4}" type="parTrans" cxnId="{C4D00433-5FE7-4EA8-A5FF-28ED0725146A}">
      <dgm:prSet/>
      <dgm:spPr/>
      <dgm:t>
        <a:bodyPr/>
        <a:lstStyle/>
        <a:p>
          <a:endParaRPr lang="en-US"/>
        </a:p>
      </dgm:t>
    </dgm:pt>
    <dgm:pt modelId="{F87ABB32-5F71-4504-B849-4E209036FE1A}" type="sibTrans" cxnId="{C4D00433-5FE7-4EA8-A5FF-28ED0725146A}">
      <dgm:prSet/>
      <dgm:spPr/>
      <dgm:t>
        <a:bodyPr/>
        <a:lstStyle/>
        <a:p>
          <a:endParaRPr lang="en-US"/>
        </a:p>
      </dgm:t>
    </dgm:pt>
    <dgm:pt modelId="{FA98A52C-09C9-4718-91C2-D5CD39941B53}">
      <dgm:prSet/>
      <dgm:spPr/>
      <dgm:t>
        <a:bodyPr/>
        <a:lstStyle/>
        <a:p>
          <a:r>
            <a:rPr lang="en-US"/>
            <a:t>Project Manager</a:t>
          </a:r>
        </a:p>
      </dgm:t>
    </dgm:pt>
    <dgm:pt modelId="{0A86AD5A-43AD-4257-A3E9-3DA1F6075A48}" type="parTrans" cxnId="{BA8FBAB0-168E-4161-9C0D-37AF9C8B60B9}">
      <dgm:prSet/>
      <dgm:spPr/>
      <dgm:t>
        <a:bodyPr/>
        <a:lstStyle/>
        <a:p>
          <a:endParaRPr lang="en-US"/>
        </a:p>
      </dgm:t>
    </dgm:pt>
    <dgm:pt modelId="{6A7C9A0F-E1E8-413D-BBF7-558EA42907AC}" type="sibTrans" cxnId="{BA8FBAB0-168E-4161-9C0D-37AF9C8B60B9}">
      <dgm:prSet/>
      <dgm:spPr/>
      <dgm:t>
        <a:bodyPr/>
        <a:lstStyle/>
        <a:p>
          <a:endParaRPr lang="en-US"/>
        </a:p>
      </dgm:t>
    </dgm:pt>
    <dgm:pt modelId="{C1C7C215-7F2C-418A-A44F-14BD1BC411FC}">
      <dgm:prSet/>
      <dgm:spPr/>
      <dgm:t>
        <a:bodyPr/>
        <a:lstStyle/>
        <a:p>
          <a:r>
            <a:rPr lang="en-US"/>
            <a:t>Executives</a:t>
          </a:r>
        </a:p>
      </dgm:t>
    </dgm:pt>
    <dgm:pt modelId="{92601D20-AE0C-4372-8A3B-0DC802765836}" type="parTrans" cxnId="{D2AC88D6-8402-4093-B414-5056107D462B}">
      <dgm:prSet/>
      <dgm:spPr/>
      <dgm:t>
        <a:bodyPr/>
        <a:lstStyle/>
        <a:p>
          <a:endParaRPr lang="en-US"/>
        </a:p>
      </dgm:t>
    </dgm:pt>
    <dgm:pt modelId="{77A89B60-34F4-4D86-8570-A28421CFA2D0}" type="sibTrans" cxnId="{D2AC88D6-8402-4093-B414-5056107D462B}">
      <dgm:prSet/>
      <dgm:spPr/>
      <dgm:t>
        <a:bodyPr/>
        <a:lstStyle/>
        <a:p>
          <a:endParaRPr lang="en-US"/>
        </a:p>
      </dgm:t>
    </dgm:pt>
    <dgm:pt modelId="{2DA9D9A4-E045-495B-8D54-BB92CBBDAA2F}">
      <dgm:prSet/>
      <dgm:spPr/>
      <dgm:t>
        <a:bodyPr/>
        <a:lstStyle/>
        <a:p>
          <a:r>
            <a:rPr lang="en-US"/>
            <a:t>Clients</a:t>
          </a:r>
        </a:p>
      </dgm:t>
    </dgm:pt>
    <dgm:pt modelId="{437319B4-7ABD-4EF2-9ECA-C3EE6ABFEDC7}" type="parTrans" cxnId="{13C1FA12-46E5-4694-9BE7-C40E8178B7C4}">
      <dgm:prSet/>
      <dgm:spPr/>
      <dgm:t>
        <a:bodyPr/>
        <a:lstStyle/>
        <a:p>
          <a:endParaRPr lang="en-US"/>
        </a:p>
      </dgm:t>
    </dgm:pt>
    <dgm:pt modelId="{80220DBC-E720-45D1-9346-5601B9B996DD}" type="sibTrans" cxnId="{13C1FA12-46E5-4694-9BE7-C40E8178B7C4}">
      <dgm:prSet/>
      <dgm:spPr/>
      <dgm:t>
        <a:bodyPr/>
        <a:lstStyle/>
        <a:p>
          <a:endParaRPr lang="en-US"/>
        </a:p>
      </dgm:t>
    </dgm:pt>
    <dgm:pt modelId="{F9F97DBE-4C03-4C47-BA1E-B159F4B19C96}" type="pres">
      <dgm:prSet presAssocID="{31DDCA24-5D42-4DE0-AE77-ADF326063071}" presName="matrix" presStyleCnt="0">
        <dgm:presLayoutVars>
          <dgm:chMax val="1"/>
          <dgm:dir/>
          <dgm:resizeHandles val="exact"/>
        </dgm:presLayoutVars>
      </dgm:prSet>
      <dgm:spPr/>
    </dgm:pt>
    <dgm:pt modelId="{EC678208-3FB2-479C-BA6D-7ACB3846F791}" type="pres">
      <dgm:prSet presAssocID="{31DDCA24-5D42-4DE0-AE77-ADF326063071}" presName="diamond" presStyleLbl="bgShp" presStyleIdx="0" presStyleCnt="1"/>
      <dgm:spPr/>
    </dgm:pt>
    <dgm:pt modelId="{CFE93F48-C91D-42B7-80BD-21CF781118B2}" type="pres">
      <dgm:prSet presAssocID="{31DDCA24-5D42-4DE0-AE77-ADF326063071}" presName="quad1" presStyleLbl="node1" presStyleIdx="0" presStyleCnt="4">
        <dgm:presLayoutVars>
          <dgm:chMax val="0"/>
          <dgm:chPref val="0"/>
          <dgm:bulletEnabled val="1"/>
        </dgm:presLayoutVars>
      </dgm:prSet>
      <dgm:spPr/>
    </dgm:pt>
    <dgm:pt modelId="{5F20C589-B630-41CB-94A4-0B1AE007DDA0}" type="pres">
      <dgm:prSet presAssocID="{31DDCA24-5D42-4DE0-AE77-ADF326063071}" presName="quad2" presStyleLbl="node1" presStyleIdx="1" presStyleCnt="4">
        <dgm:presLayoutVars>
          <dgm:chMax val="0"/>
          <dgm:chPref val="0"/>
          <dgm:bulletEnabled val="1"/>
        </dgm:presLayoutVars>
      </dgm:prSet>
      <dgm:spPr/>
    </dgm:pt>
    <dgm:pt modelId="{08DC2018-1072-41AD-AC6B-F6B5B94C0C8D}" type="pres">
      <dgm:prSet presAssocID="{31DDCA24-5D42-4DE0-AE77-ADF326063071}" presName="quad3" presStyleLbl="node1" presStyleIdx="2" presStyleCnt="4">
        <dgm:presLayoutVars>
          <dgm:chMax val="0"/>
          <dgm:chPref val="0"/>
          <dgm:bulletEnabled val="1"/>
        </dgm:presLayoutVars>
      </dgm:prSet>
      <dgm:spPr/>
    </dgm:pt>
    <dgm:pt modelId="{3DE88FB2-D183-46D2-97DF-2329E475244F}" type="pres">
      <dgm:prSet presAssocID="{31DDCA24-5D42-4DE0-AE77-ADF326063071}" presName="quad4" presStyleLbl="node1" presStyleIdx="3" presStyleCnt="4">
        <dgm:presLayoutVars>
          <dgm:chMax val="0"/>
          <dgm:chPref val="0"/>
          <dgm:bulletEnabled val="1"/>
        </dgm:presLayoutVars>
      </dgm:prSet>
      <dgm:spPr/>
    </dgm:pt>
  </dgm:ptLst>
  <dgm:cxnLst>
    <dgm:cxn modelId="{13C1FA12-46E5-4694-9BE7-C40E8178B7C4}" srcId="{31DDCA24-5D42-4DE0-AE77-ADF326063071}" destId="{2DA9D9A4-E045-495B-8D54-BB92CBBDAA2F}" srcOrd="3" destOrd="0" parTransId="{437319B4-7ABD-4EF2-9ECA-C3EE6ABFEDC7}" sibTransId="{80220DBC-E720-45D1-9346-5601B9B996DD}"/>
    <dgm:cxn modelId="{C4D00433-5FE7-4EA8-A5FF-28ED0725146A}" srcId="{31DDCA24-5D42-4DE0-AE77-ADF326063071}" destId="{00B05C2C-BF1C-4D18-8785-DAE1EE99BE69}" srcOrd="0" destOrd="0" parTransId="{97C31B36-6370-4DD2-A50A-32DC18B13CF4}" sibTransId="{F87ABB32-5F71-4504-B849-4E209036FE1A}"/>
    <dgm:cxn modelId="{1029AF64-F21F-4321-87FE-35E6D75E3F62}" type="presOf" srcId="{C1C7C215-7F2C-418A-A44F-14BD1BC411FC}" destId="{08DC2018-1072-41AD-AC6B-F6B5B94C0C8D}" srcOrd="0" destOrd="0" presId="urn:microsoft.com/office/officeart/2005/8/layout/matrix3"/>
    <dgm:cxn modelId="{6D06D469-8764-4592-BD77-EBBE1CA04CC7}" type="presOf" srcId="{FA98A52C-09C9-4718-91C2-D5CD39941B53}" destId="{5F20C589-B630-41CB-94A4-0B1AE007DDA0}" srcOrd="0" destOrd="0" presId="urn:microsoft.com/office/officeart/2005/8/layout/matrix3"/>
    <dgm:cxn modelId="{BA8FBAB0-168E-4161-9C0D-37AF9C8B60B9}" srcId="{31DDCA24-5D42-4DE0-AE77-ADF326063071}" destId="{FA98A52C-09C9-4718-91C2-D5CD39941B53}" srcOrd="1" destOrd="0" parTransId="{0A86AD5A-43AD-4257-A3E9-3DA1F6075A48}" sibTransId="{6A7C9A0F-E1E8-413D-BBF7-558EA42907AC}"/>
    <dgm:cxn modelId="{9AB2F6C6-CD7A-429F-81AE-B6EC3010E689}" type="presOf" srcId="{00B05C2C-BF1C-4D18-8785-DAE1EE99BE69}" destId="{CFE93F48-C91D-42B7-80BD-21CF781118B2}" srcOrd="0" destOrd="0" presId="urn:microsoft.com/office/officeart/2005/8/layout/matrix3"/>
    <dgm:cxn modelId="{D2AC88D6-8402-4093-B414-5056107D462B}" srcId="{31DDCA24-5D42-4DE0-AE77-ADF326063071}" destId="{C1C7C215-7F2C-418A-A44F-14BD1BC411FC}" srcOrd="2" destOrd="0" parTransId="{92601D20-AE0C-4372-8A3B-0DC802765836}" sibTransId="{77A89B60-34F4-4D86-8570-A28421CFA2D0}"/>
    <dgm:cxn modelId="{D56217E3-8423-4897-85A0-4C1E60358747}" type="presOf" srcId="{31DDCA24-5D42-4DE0-AE77-ADF326063071}" destId="{F9F97DBE-4C03-4C47-BA1E-B159F4B19C96}" srcOrd="0" destOrd="0" presId="urn:microsoft.com/office/officeart/2005/8/layout/matrix3"/>
    <dgm:cxn modelId="{CB91A1FB-56EC-4706-B4C4-D68155860043}" type="presOf" srcId="{2DA9D9A4-E045-495B-8D54-BB92CBBDAA2F}" destId="{3DE88FB2-D183-46D2-97DF-2329E475244F}" srcOrd="0" destOrd="0" presId="urn:microsoft.com/office/officeart/2005/8/layout/matrix3"/>
    <dgm:cxn modelId="{5BFDDFC9-1AEA-44C3-B244-5155E09EE828}" type="presParOf" srcId="{F9F97DBE-4C03-4C47-BA1E-B159F4B19C96}" destId="{EC678208-3FB2-479C-BA6D-7ACB3846F791}" srcOrd="0" destOrd="0" presId="urn:microsoft.com/office/officeart/2005/8/layout/matrix3"/>
    <dgm:cxn modelId="{8C34690A-F583-41AC-BDD5-932452B086F2}" type="presParOf" srcId="{F9F97DBE-4C03-4C47-BA1E-B159F4B19C96}" destId="{CFE93F48-C91D-42B7-80BD-21CF781118B2}" srcOrd="1" destOrd="0" presId="urn:microsoft.com/office/officeart/2005/8/layout/matrix3"/>
    <dgm:cxn modelId="{932E048B-BC80-41B3-BA18-530632C79E89}" type="presParOf" srcId="{F9F97DBE-4C03-4C47-BA1E-B159F4B19C96}" destId="{5F20C589-B630-41CB-94A4-0B1AE007DDA0}" srcOrd="2" destOrd="0" presId="urn:microsoft.com/office/officeart/2005/8/layout/matrix3"/>
    <dgm:cxn modelId="{5C437D5F-DC8B-44B3-8A89-FDB24F02A85C}" type="presParOf" srcId="{F9F97DBE-4C03-4C47-BA1E-B159F4B19C96}" destId="{08DC2018-1072-41AD-AC6B-F6B5B94C0C8D}" srcOrd="3" destOrd="0" presId="urn:microsoft.com/office/officeart/2005/8/layout/matrix3"/>
    <dgm:cxn modelId="{33710E9F-FD83-404F-A545-30CB390A0448}" type="presParOf" srcId="{F9F97DBE-4C03-4C47-BA1E-B159F4B19C96}" destId="{3DE88FB2-D183-46D2-97DF-2329E475244F}"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7D53BFF-9EBD-41BE-8073-CC33EA9381E6}" type="doc">
      <dgm:prSet loTypeId="urn:microsoft.com/office/officeart/2018/5/layout/IconLeaf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FB738D9E-85D2-46CD-A769-94EBFB406091}">
      <dgm:prSet/>
      <dgm:spPr/>
      <dgm:t>
        <a:bodyPr/>
        <a:lstStyle/>
        <a:p>
          <a:pPr>
            <a:defRPr cap="all"/>
          </a:pPr>
          <a:r>
            <a:rPr lang="en-US"/>
            <a:t>Project Risks</a:t>
          </a:r>
        </a:p>
      </dgm:t>
    </dgm:pt>
    <dgm:pt modelId="{9D9D7833-B2F4-4EE3-9D11-B10F246FAFCF}" type="parTrans" cxnId="{608B9D5A-44F0-443B-8C54-1AE48B56AED5}">
      <dgm:prSet/>
      <dgm:spPr/>
      <dgm:t>
        <a:bodyPr/>
        <a:lstStyle/>
        <a:p>
          <a:endParaRPr lang="en-US"/>
        </a:p>
      </dgm:t>
    </dgm:pt>
    <dgm:pt modelId="{1EFAAC48-1416-4792-8F07-242A117D1A13}" type="sibTrans" cxnId="{608B9D5A-44F0-443B-8C54-1AE48B56AED5}">
      <dgm:prSet/>
      <dgm:spPr/>
      <dgm:t>
        <a:bodyPr/>
        <a:lstStyle/>
        <a:p>
          <a:endParaRPr lang="en-US"/>
        </a:p>
      </dgm:t>
    </dgm:pt>
    <dgm:pt modelId="{6F74F534-D00E-41D4-A50A-81CEED1A0DD1}">
      <dgm:prSet/>
      <dgm:spPr/>
      <dgm:t>
        <a:bodyPr/>
        <a:lstStyle/>
        <a:p>
          <a:pPr>
            <a:defRPr cap="all"/>
          </a:pPr>
          <a:r>
            <a:rPr lang="en-US"/>
            <a:t>Team Availability</a:t>
          </a:r>
        </a:p>
      </dgm:t>
    </dgm:pt>
    <dgm:pt modelId="{FCBDFCD0-6EB8-4384-B863-3E4D1D20AF98}" type="parTrans" cxnId="{51BE63BC-A7C5-4598-94CE-E131C2A2B1C2}">
      <dgm:prSet/>
      <dgm:spPr/>
      <dgm:t>
        <a:bodyPr/>
        <a:lstStyle/>
        <a:p>
          <a:endParaRPr lang="en-US"/>
        </a:p>
      </dgm:t>
    </dgm:pt>
    <dgm:pt modelId="{1551EAA1-377B-4F7D-83BB-F26000C83D6B}" type="sibTrans" cxnId="{51BE63BC-A7C5-4598-94CE-E131C2A2B1C2}">
      <dgm:prSet/>
      <dgm:spPr/>
      <dgm:t>
        <a:bodyPr/>
        <a:lstStyle/>
        <a:p>
          <a:endParaRPr lang="en-US"/>
        </a:p>
      </dgm:t>
    </dgm:pt>
    <dgm:pt modelId="{A640FB41-550E-4060-8EC9-BCCB946689AB}">
      <dgm:prSet/>
      <dgm:spPr/>
      <dgm:t>
        <a:bodyPr/>
        <a:lstStyle/>
        <a:p>
          <a:pPr>
            <a:defRPr cap="all"/>
          </a:pPr>
          <a:r>
            <a:rPr lang="en-US"/>
            <a:t>Resources</a:t>
          </a:r>
        </a:p>
      </dgm:t>
    </dgm:pt>
    <dgm:pt modelId="{A677C8F9-5855-41CE-AEAA-ADA286C306F0}" type="parTrans" cxnId="{AE4D08B9-8C5D-4E29-BD5F-74D6C8349CA4}">
      <dgm:prSet/>
      <dgm:spPr/>
      <dgm:t>
        <a:bodyPr/>
        <a:lstStyle/>
        <a:p>
          <a:endParaRPr lang="en-US"/>
        </a:p>
      </dgm:t>
    </dgm:pt>
    <dgm:pt modelId="{EA3D7930-B376-40C5-9A92-4AE492BC40BC}" type="sibTrans" cxnId="{AE4D08B9-8C5D-4E29-BD5F-74D6C8349CA4}">
      <dgm:prSet/>
      <dgm:spPr/>
      <dgm:t>
        <a:bodyPr/>
        <a:lstStyle/>
        <a:p>
          <a:endParaRPr lang="en-US"/>
        </a:p>
      </dgm:t>
    </dgm:pt>
    <dgm:pt modelId="{D3B943DC-DB11-4565-9ED9-B98F5E8999F2}">
      <dgm:prSet/>
      <dgm:spPr/>
      <dgm:t>
        <a:bodyPr/>
        <a:lstStyle/>
        <a:p>
          <a:pPr>
            <a:defRPr cap="all"/>
          </a:pPr>
          <a:r>
            <a:rPr lang="en-US"/>
            <a:t>Project Dependencies</a:t>
          </a:r>
        </a:p>
      </dgm:t>
    </dgm:pt>
    <dgm:pt modelId="{7F3468F0-6E4B-42B2-B4D3-73E222CA91A1}" type="parTrans" cxnId="{18D48165-2A2E-46C8-9632-5D29C5B2609A}">
      <dgm:prSet/>
      <dgm:spPr/>
      <dgm:t>
        <a:bodyPr/>
        <a:lstStyle/>
        <a:p>
          <a:endParaRPr lang="en-US"/>
        </a:p>
      </dgm:t>
    </dgm:pt>
    <dgm:pt modelId="{B4CDC0B4-9503-40A2-B7C8-D1A52E826AA3}" type="sibTrans" cxnId="{18D48165-2A2E-46C8-9632-5D29C5B2609A}">
      <dgm:prSet/>
      <dgm:spPr/>
      <dgm:t>
        <a:bodyPr/>
        <a:lstStyle/>
        <a:p>
          <a:endParaRPr lang="en-US"/>
        </a:p>
      </dgm:t>
    </dgm:pt>
    <dgm:pt modelId="{E5339928-AD2A-4EDD-A8E4-1AEFF18DB7C2}">
      <dgm:prSet/>
      <dgm:spPr/>
      <dgm:t>
        <a:bodyPr/>
        <a:lstStyle/>
        <a:p>
          <a:pPr>
            <a:defRPr cap="all"/>
          </a:pPr>
          <a:r>
            <a:rPr lang="en-US"/>
            <a:t>Deadlines</a:t>
          </a:r>
        </a:p>
      </dgm:t>
    </dgm:pt>
    <dgm:pt modelId="{1E469F9E-C10C-4915-81B1-3830FB50AAE2}" type="parTrans" cxnId="{720AFD71-977F-4743-8946-17FEC3265E30}">
      <dgm:prSet/>
      <dgm:spPr/>
      <dgm:t>
        <a:bodyPr/>
        <a:lstStyle/>
        <a:p>
          <a:endParaRPr lang="en-US"/>
        </a:p>
      </dgm:t>
    </dgm:pt>
    <dgm:pt modelId="{AF04CDD1-BE68-44F3-B128-CB19A7ED72F9}" type="sibTrans" cxnId="{720AFD71-977F-4743-8946-17FEC3265E30}">
      <dgm:prSet/>
      <dgm:spPr/>
      <dgm:t>
        <a:bodyPr/>
        <a:lstStyle/>
        <a:p>
          <a:endParaRPr lang="en-US"/>
        </a:p>
      </dgm:t>
    </dgm:pt>
    <dgm:pt modelId="{57797A49-F6F0-46BB-A22E-A4F0F7264737}">
      <dgm:prSet/>
      <dgm:spPr/>
      <dgm:t>
        <a:bodyPr/>
        <a:lstStyle/>
        <a:p>
          <a:pPr>
            <a:defRPr cap="all"/>
          </a:pPr>
          <a:r>
            <a:rPr lang="en-US"/>
            <a:t>Budget</a:t>
          </a:r>
        </a:p>
      </dgm:t>
    </dgm:pt>
    <dgm:pt modelId="{3EFE3107-F0A3-4778-A745-B014E317634B}" type="parTrans" cxnId="{67FF7ADC-D13A-40ED-8A26-DF63E8BE4CDC}">
      <dgm:prSet/>
      <dgm:spPr/>
      <dgm:t>
        <a:bodyPr/>
        <a:lstStyle/>
        <a:p>
          <a:endParaRPr lang="en-US"/>
        </a:p>
      </dgm:t>
    </dgm:pt>
    <dgm:pt modelId="{F2CDD154-ED3D-4647-AFC3-A39C9DADF7A9}" type="sibTrans" cxnId="{67FF7ADC-D13A-40ED-8A26-DF63E8BE4CDC}">
      <dgm:prSet/>
      <dgm:spPr/>
      <dgm:t>
        <a:bodyPr/>
        <a:lstStyle/>
        <a:p>
          <a:endParaRPr lang="en-US"/>
        </a:p>
      </dgm:t>
    </dgm:pt>
    <dgm:pt modelId="{F7A0D71E-FB6E-4F01-BC79-A99A6FF91236}" type="pres">
      <dgm:prSet presAssocID="{17D53BFF-9EBD-41BE-8073-CC33EA9381E6}" presName="root" presStyleCnt="0">
        <dgm:presLayoutVars>
          <dgm:dir/>
          <dgm:resizeHandles val="exact"/>
        </dgm:presLayoutVars>
      </dgm:prSet>
      <dgm:spPr/>
    </dgm:pt>
    <dgm:pt modelId="{2EAB28F2-BF33-48EB-80DA-B385CB58B32B}" type="pres">
      <dgm:prSet presAssocID="{FB738D9E-85D2-46CD-A769-94EBFB406091}" presName="compNode" presStyleCnt="0"/>
      <dgm:spPr/>
    </dgm:pt>
    <dgm:pt modelId="{742A2B5E-1D21-4120-9B60-64A4AB6F3C1A}" type="pres">
      <dgm:prSet presAssocID="{FB738D9E-85D2-46CD-A769-94EBFB406091}" presName="iconBgRect" presStyleLbl="bgShp" presStyleIdx="0" presStyleCnt="6"/>
      <dgm:spPr>
        <a:prstGeom prst="round2DiagRect">
          <a:avLst>
            <a:gd name="adj1" fmla="val 29727"/>
            <a:gd name="adj2" fmla="val 0"/>
          </a:avLst>
        </a:prstGeom>
      </dgm:spPr>
    </dgm:pt>
    <dgm:pt modelId="{6C99C281-4F66-41D5-BD49-51CF80450160}" type="pres">
      <dgm:prSet presAssocID="{FB738D9E-85D2-46CD-A769-94EBFB406091}"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arning"/>
        </a:ext>
      </dgm:extLst>
    </dgm:pt>
    <dgm:pt modelId="{CB9E3B8C-7C59-427F-96D0-5796DFC82D00}" type="pres">
      <dgm:prSet presAssocID="{FB738D9E-85D2-46CD-A769-94EBFB406091}" presName="spaceRect" presStyleCnt="0"/>
      <dgm:spPr/>
    </dgm:pt>
    <dgm:pt modelId="{A2EF5AE4-2857-433E-99C1-A8A6FC6FAA29}" type="pres">
      <dgm:prSet presAssocID="{FB738D9E-85D2-46CD-A769-94EBFB406091}" presName="textRect" presStyleLbl="revTx" presStyleIdx="0" presStyleCnt="6">
        <dgm:presLayoutVars>
          <dgm:chMax val="1"/>
          <dgm:chPref val="1"/>
        </dgm:presLayoutVars>
      </dgm:prSet>
      <dgm:spPr/>
    </dgm:pt>
    <dgm:pt modelId="{A21A61B7-D049-461B-9CAE-1164BB365851}" type="pres">
      <dgm:prSet presAssocID="{1EFAAC48-1416-4792-8F07-242A117D1A13}" presName="sibTrans" presStyleCnt="0"/>
      <dgm:spPr/>
    </dgm:pt>
    <dgm:pt modelId="{29B9D4A3-F066-440A-87EF-5E126A949064}" type="pres">
      <dgm:prSet presAssocID="{6F74F534-D00E-41D4-A50A-81CEED1A0DD1}" presName="compNode" presStyleCnt="0"/>
      <dgm:spPr/>
    </dgm:pt>
    <dgm:pt modelId="{767E34B6-1D7E-4329-835D-7AFAF4F303AA}" type="pres">
      <dgm:prSet presAssocID="{6F74F534-D00E-41D4-A50A-81CEED1A0DD1}" presName="iconBgRect" presStyleLbl="bgShp" presStyleIdx="1" presStyleCnt="6"/>
      <dgm:spPr>
        <a:prstGeom prst="round2DiagRect">
          <a:avLst>
            <a:gd name="adj1" fmla="val 29727"/>
            <a:gd name="adj2" fmla="val 0"/>
          </a:avLst>
        </a:prstGeom>
      </dgm:spPr>
    </dgm:pt>
    <dgm:pt modelId="{ADE0CE8F-F1BB-4B43-8D18-79D15FEF4037}" type="pres">
      <dgm:prSet presAssocID="{6F74F534-D00E-41D4-A50A-81CEED1A0DD1}"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sers"/>
        </a:ext>
      </dgm:extLst>
    </dgm:pt>
    <dgm:pt modelId="{023B4FE8-F99F-425D-907F-9C4004999231}" type="pres">
      <dgm:prSet presAssocID="{6F74F534-D00E-41D4-A50A-81CEED1A0DD1}" presName="spaceRect" presStyleCnt="0"/>
      <dgm:spPr/>
    </dgm:pt>
    <dgm:pt modelId="{2F681E0D-F393-4440-8F3F-FD17775F1F0E}" type="pres">
      <dgm:prSet presAssocID="{6F74F534-D00E-41D4-A50A-81CEED1A0DD1}" presName="textRect" presStyleLbl="revTx" presStyleIdx="1" presStyleCnt="6">
        <dgm:presLayoutVars>
          <dgm:chMax val="1"/>
          <dgm:chPref val="1"/>
        </dgm:presLayoutVars>
      </dgm:prSet>
      <dgm:spPr/>
    </dgm:pt>
    <dgm:pt modelId="{EDFB54C0-7143-4D54-BE4C-8454989746AD}" type="pres">
      <dgm:prSet presAssocID="{1551EAA1-377B-4F7D-83BB-F26000C83D6B}" presName="sibTrans" presStyleCnt="0"/>
      <dgm:spPr/>
    </dgm:pt>
    <dgm:pt modelId="{DD56D508-344B-4B88-BD10-28255DB4C868}" type="pres">
      <dgm:prSet presAssocID="{A640FB41-550E-4060-8EC9-BCCB946689AB}" presName="compNode" presStyleCnt="0"/>
      <dgm:spPr/>
    </dgm:pt>
    <dgm:pt modelId="{1F58A914-9AC2-4CF9-BB3D-698869769F50}" type="pres">
      <dgm:prSet presAssocID="{A640FB41-550E-4060-8EC9-BCCB946689AB}" presName="iconBgRect" presStyleLbl="bgShp" presStyleIdx="2" presStyleCnt="6"/>
      <dgm:spPr>
        <a:prstGeom prst="round2DiagRect">
          <a:avLst>
            <a:gd name="adj1" fmla="val 29727"/>
            <a:gd name="adj2" fmla="val 0"/>
          </a:avLst>
        </a:prstGeom>
      </dgm:spPr>
    </dgm:pt>
    <dgm:pt modelId="{A28DE220-4EF4-4084-A94D-9833601FC19C}" type="pres">
      <dgm:prSet presAssocID="{A640FB41-550E-4060-8EC9-BCCB946689AB}"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ooks"/>
        </a:ext>
      </dgm:extLst>
    </dgm:pt>
    <dgm:pt modelId="{D4D14A70-9BC1-4E31-97E2-5CA41E0D9470}" type="pres">
      <dgm:prSet presAssocID="{A640FB41-550E-4060-8EC9-BCCB946689AB}" presName="spaceRect" presStyleCnt="0"/>
      <dgm:spPr/>
    </dgm:pt>
    <dgm:pt modelId="{1C4B779B-D18F-4207-9532-D2EC31671CFC}" type="pres">
      <dgm:prSet presAssocID="{A640FB41-550E-4060-8EC9-BCCB946689AB}" presName="textRect" presStyleLbl="revTx" presStyleIdx="2" presStyleCnt="6">
        <dgm:presLayoutVars>
          <dgm:chMax val="1"/>
          <dgm:chPref val="1"/>
        </dgm:presLayoutVars>
      </dgm:prSet>
      <dgm:spPr/>
    </dgm:pt>
    <dgm:pt modelId="{F642D741-9398-4BCD-AF88-23FE31C1144F}" type="pres">
      <dgm:prSet presAssocID="{EA3D7930-B376-40C5-9A92-4AE492BC40BC}" presName="sibTrans" presStyleCnt="0"/>
      <dgm:spPr/>
    </dgm:pt>
    <dgm:pt modelId="{766E728E-EF97-4ADD-9241-B252F4C00E1C}" type="pres">
      <dgm:prSet presAssocID="{D3B943DC-DB11-4565-9ED9-B98F5E8999F2}" presName="compNode" presStyleCnt="0"/>
      <dgm:spPr/>
    </dgm:pt>
    <dgm:pt modelId="{699C2630-AB91-4FA6-99D7-3F3A8684F9B0}" type="pres">
      <dgm:prSet presAssocID="{D3B943DC-DB11-4565-9ED9-B98F5E8999F2}" presName="iconBgRect" presStyleLbl="bgShp" presStyleIdx="3" presStyleCnt="6"/>
      <dgm:spPr>
        <a:prstGeom prst="round2DiagRect">
          <a:avLst>
            <a:gd name="adj1" fmla="val 29727"/>
            <a:gd name="adj2" fmla="val 0"/>
          </a:avLst>
        </a:prstGeom>
      </dgm:spPr>
    </dgm:pt>
    <dgm:pt modelId="{9E8A2167-44D4-4D2D-8878-6CFF1DA16F21}" type="pres">
      <dgm:prSet presAssocID="{D3B943DC-DB11-4565-9ED9-B98F5E8999F2}"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78E318C8-27F4-4B11-A305-C035F54744A3}" type="pres">
      <dgm:prSet presAssocID="{D3B943DC-DB11-4565-9ED9-B98F5E8999F2}" presName="spaceRect" presStyleCnt="0"/>
      <dgm:spPr/>
    </dgm:pt>
    <dgm:pt modelId="{35335389-1987-4348-A8CE-272ADBE2F850}" type="pres">
      <dgm:prSet presAssocID="{D3B943DC-DB11-4565-9ED9-B98F5E8999F2}" presName="textRect" presStyleLbl="revTx" presStyleIdx="3" presStyleCnt="6">
        <dgm:presLayoutVars>
          <dgm:chMax val="1"/>
          <dgm:chPref val="1"/>
        </dgm:presLayoutVars>
      </dgm:prSet>
      <dgm:spPr/>
    </dgm:pt>
    <dgm:pt modelId="{DBE0000E-EB8A-4CCB-8C96-F6B8849B2A83}" type="pres">
      <dgm:prSet presAssocID="{B4CDC0B4-9503-40A2-B7C8-D1A52E826AA3}" presName="sibTrans" presStyleCnt="0"/>
      <dgm:spPr/>
    </dgm:pt>
    <dgm:pt modelId="{8D3B80F9-CC6A-4BFE-9904-9ABE5F0D1FAB}" type="pres">
      <dgm:prSet presAssocID="{E5339928-AD2A-4EDD-A8E4-1AEFF18DB7C2}" presName="compNode" presStyleCnt="0"/>
      <dgm:spPr/>
    </dgm:pt>
    <dgm:pt modelId="{5B431E86-3306-40F0-A616-9508C5FC63FF}" type="pres">
      <dgm:prSet presAssocID="{E5339928-AD2A-4EDD-A8E4-1AEFF18DB7C2}" presName="iconBgRect" presStyleLbl="bgShp" presStyleIdx="4" presStyleCnt="6"/>
      <dgm:spPr>
        <a:prstGeom prst="round2DiagRect">
          <a:avLst>
            <a:gd name="adj1" fmla="val 29727"/>
            <a:gd name="adj2" fmla="val 0"/>
          </a:avLst>
        </a:prstGeom>
      </dgm:spPr>
    </dgm:pt>
    <dgm:pt modelId="{F2C66E11-A720-4504-8829-B030A9771CE8}" type="pres">
      <dgm:prSet presAssocID="{E5339928-AD2A-4EDD-A8E4-1AEFF18DB7C2}"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Stopwatch"/>
        </a:ext>
      </dgm:extLst>
    </dgm:pt>
    <dgm:pt modelId="{F57D62D4-8ADD-47C5-B5A9-60B056B73647}" type="pres">
      <dgm:prSet presAssocID="{E5339928-AD2A-4EDD-A8E4-1AEFF18DB7C2}" presName="spaceRect" presStyleCnt="0"/>
      <dgm:spPr/>
    </dgm:pt>
    <dgm:pt modelId="{F0E49722-828D-4697-9C13-6FEB1528A8D9}" type="pres">
      <dgm:prSet presAssocID="{E5339928-AD2A-4EDD-A8E4-1AEFF18DB7C2}" presName="textRect" presStyleLbl="revTx" presStyleIdx="4" presStyleCnt="6">
        <dgm:presLayoutVars>
          <dgm:chMax val="1"/>
          <dgm:chPref val="1"/>
        </dgm:presLayoutVars>
      </dgm:prSet>
      <dgm:spPr/>
    </dgm:pt>
    <dgm:pt modelId="{9D8491D3-5772-4FFC-A42E-29E4C5731FF5}" type="pres">
      <dgm:prSet presAssocID="{AF04CDD1-BE68-44F3-B128-CB19A7ED72F9}" presName="sibTrans" presStyleCnt="0"/>
      <dgm:spPr/>
    </dgm:pt>
    <dgm:pt modelId="{D543AF60-7EA4-4521-8C11-0E6F226449A3}" type="pres">
      <dgm:prSet presAssocID="{57797A49-F6F0-46BB-A22E-A4F0F7264737}" presName="compNode" presStyleCnt="0"/>
      <dgm:spPr/>
    </dgm:pt>
    <dgm:pt modelId="{1E667CD6-E021-41FF-87FA-312476024F5A}" type="pres">
      <dgm:prSet presAssocID="{57797A49-F6F0-46BB-A22E-A4F0F7264737}" presName="iconBgRect" presStyleLbl="bgShp" presStyleIdx="5" presStyleCnt="6"/>
      <dgm:spPr>
        <a:prstGeom prst="round2DiagRect">
          <a:avLst>
            <a:gd name="adj1" fmla="val 29727"/>
            <a:gd name="adj2" fmla="val 0"/>
          </a:avLst>
        </a:prstGeom>
      </dgm:spPr>
    </dgm:pt>
    <dgm:pt modelId="{66FB6485-9597-4E8B-8FBF-5E5A0F8FF294}" type="pres">
      <dgm:prSet presAssocID="{57797A49-F6F0-46BB-A22E-A4F0F7264737}"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Money"/>
        </a:ext>
      </dgm:extLst>
    </dgm:pt>
    <dgm:pt modelId="{FD844260-2612-49F4-B16E-8B78A71813C3}" type="pres">
      <dgm:prSet presAssocID="{57797A49-F6F0-46BB-A22E-A4F0F7264737}" presName="spaceRect" presStyleCnt="0"/>
      <dgm:spPr/>
    </dgm:pt>
    <dgm:pt modelId="{BE147692-B298-4CD2-B365-D2FF0D39CACD}" type="pres">
      <dgm:prSet presAssocID="{57797A49-F6F0-46BB-A22E-A4F0F7264737}" presName="textRect" presStyleLbl="revTx" presStyleIdx="5" presStyleCnt="6">
        <dgm:presLayoutVars>
          <dgm:chMax val="1"/>
          <dgm:chPref val="1"/>
        </dgm:presLayoutVars>
      </dgm:prSet>
      <dgm:spPr/>
    </dgm:pt>
  </dgm:ptLst>
  <dgm:cxnLst>
    <dgm:cxn modelId="{18D48165-2A2E-46C8-9632-5D29C5B2609A}" srcId="{17D53BFF-9EBD-41BE-8073-CC33EA9381E6}" destId="{D3B943DC-DB11-4565-9ED9-B98F5E8999F2}" srcOrd="3" destOrd="0" parTransId="{7F3468F0-6E4B-42B2-B4D3-73E222CA91A1}" sibTransId="{B4CDC0B4-9503-40A2-B7C8-D1A52E826AA3}"/>
    <dgm:cxn modelId="{30D4D470-A4EB-417F-810D-C28D7634CACB}" type="presOf" srcId="{D3B943DC-DB11-4565-9ED9-B98F5E8999F2}" destId="{35335389-1987-4348-A8CE-272ADBE2F850}" srcOrd="0" destOrd="0" presId="urn:microsoft.com/office/officeart/2018/5/layout/IconLeafLabelList"/>
    <dgm:cxn modelId="{720AFD71-977F-4743-8946-17FEC3265E30}" srcId="{17D53BFF-9EBD-41BE-8073-CC33EA9381E6}" destId="{E5339928-AD2A-4EDD-A8E4-1AEFF18DB7C2}" srcOrd="4" destOrd="0" parTransId="{1E469F9E-C10C-4915-81B1-3830FB50AAE2}" sibTransId="{AF04CDD1-BE68-44F3-B128-CB19A7ED72F9}"/>
    <dgm:cxn modelId="{608B9D5A-44F0-443B-8C54-1AE48B56AED5}" srcId="{17D53BFF-9EBD-41BE-8073-CC33EA9381E6}" destId="{FB738D9E-85D2-46CD-A769-94EBFB406091}" srcOrd="0" destOrd="0" parTransId="{9D9D7833-B2F4-4EE3-9D11-B10F246FAFCF}" sibTransId="{1EFAAC48-1416-4792-8F07-242A117D1A13}"/>
    <dgm:cxn modelId="{F0C09E91-C2C7-4225-84FC-7DF0A1FFE1B0}" type="presOf" srcId="{17D53BFF-9EBD-41BE-8073-CC33EA9381E6}" destId="{F7A0D71E-FB6E-4F01-BC79-A99A6FF91236}" srcOrd="0" destOrd="0" presId="urn:microsoft.com/office/officeart/2018/5/layout/IconLeafLabelList"/>
    <dgm:cxn modelId="{AE4D08B9-8C5D-4E29-BD5F-74D6C8349CA4}" srcId="{17D53BFF-9EBD-41BE-8073-CC33EA9381E6}" destId="{A640FB41-550E-4060-8EC9-BCCB946689AB}" srcOrd="2" destOrd="0" parTransId="{A677C8F9-5855-41CE-AEAA-ADA286C306F0}" sibTransId="{EA3D7930-B376-40C5-9A92-4AE492BC40BC}"/>
    <dgm:cxn modelId="{51BE63BC-A7C5-4598-94CE-E131C2A2B1C2}" srcId="{17D53BFF-9EBD-41BE-8073-CC33EA9381E6}" destId="{6F74F534-D00E-41D4-A50A-81CEED1A0DD1}" srcOrd="1" destOrd="0" parTransId="{FCBDFCD0-6EB8-4384-B863-3E4D1D20AF98}" sibTransId="{1551EAA1-377B-4F7D-83BB-F26000C83D6B}"/>
    <dgm:cxn modelId="{C3610EC4-6F78-47F8-BC93-2AEC591F3A16}" type="presOf" srcId="{57797A49-F6F0-46BB-A22E-A4F0F7264737}" destId="{BE147692-B298-4CD2-B365-D2FF0D39CACD}" srcOrd="0" destOrd="0" presId="urn:microsoft.com/office/officeart/2018/5/layout/IconLeafLabelList"/>
    <dgm:cxn modelId="{D61E3ED8-07BD-4C7D-B0B6-702A238D51EF}" type="presOf" srcId="{A640FB41-550E-4060-8EC9-BCCB946689AB}" destId="{1C4B779B-D18F-4207-9532-D2EC31671CFC}" srcOrd="0" destOrd="0" presId="urn:microsoft.com/office/officeart/2018/5/layout/IconLeafLabelList"/>
    <dgm:cxn modelId="{67FF7ADC-D13A-40ED-8A26-DF63E8BE4CDC}" srcId="{17D53BFF-9EBD-41BE-8073-CC33EA9381E6}" destId="{57797A49-F6F0-46BB-A22E-A4F0F7264737}" srcOrd="5" destOrd="0" parTransId="{3EFE3107-F0A3-4778-A745-B014E317634B}" sibTransId="{F2CDD154-ED3D-4647-AFC3-A39C9DADF7A9}"/>
    <dgm:cxn modelId="{0E3D97E1-302A-497F-BD50-C62DAC5F9ED5}" type="presOf" srcId="{FB738D9E-85D2-46CD-A769-94EBFB406091}" destId="{A2EF5AE4-2857-433E-99C1-A8A6FC6FAA29}" srcOrd="0" destOrd="0" presId="urn:microsoft.com/office/officeart/2018/5/layout/IconLeafLabelList"/>
    <dgm:cxn modelId="{E178BFF3-08AB-405C-93BE-2A72DCCCFC03}" type="presOf" srcId="{6F74F534-D00E-41D4-A50A-81CEED1A0DD1}" destId="{2F681E0D-F393-4440-8F3F-FD17775F1F0E}" srcOrd="0" destOrd="0" presId="urn:microsoft.com/office/officeart/2018/5/layout/IconLeafLabelList"/>
    <dgm:cxn modelId="{B37345FA-1897-4D05-962B-0BBA7938B852}" type="presOf" srcId="{E5339928-AD2A-4EDD-A8E4-1AEFF18DB7C2}" destId="{F0E49722-828D-4697-9C13-6FEB1528A8D9}" srcOrd="0" destOrd="0" presId="urn:microsoft.com/office/officeart/2018/5/layout/IconLeafLabelList"/>
    <dgm:cxn modelId="{5150DA04-ADF0-47E5-8B0D-30E38BCDAAB9}" type="presParOf" srcId="{F7A0D71E-FB6E-4F01-BC79-A99A6FF91236}" destId="{2EAB28F2-BF33-48EB-80DA-B385CB58B32B}" srcOrd="0" destOrd="0" presId="urn:microsoft.com/office/officeart/2018/5/layout/IconLeafLabelList"/>
    <dgm:cxn modelId="{F4E0EC6F-5E77-45CE-A061-33900066D27B}" type="presParOf" srcId="{2EAB28F2-BF33-48EB-80DA-B385CB58B32B}" destId="{742A2B5E-1D21-4120-9B60-64A4AB6F3C1A}" srcOrd="0" destOrd="0" presId="urn:microsoft.com/office/officeart/2018/5/layout/IconLeafLabelList"/>
    <dgm:cxn modelId="{AE3532E5-6F5F-404C-BA0C-8E128BB9A2F1}" type="presParOf" srcId="{2EAB28F2-BF33-48EB-80DA-B385CB58B32B}" destId="{6C99C281-4F66-41D5-BD49-51CF80450160}" srcOrd="1" destOrd="0" presId="urn:microsoft.com/office/officeart/2018/5/layout/IconLeafLabelList"/>
    <dgm:cxn modelId="{91500523-6DD2-418B-BE7C-1F13A37034DC}" type="presParOf" srcId="{2EAB28F2-BF33-48EB-80DA-B385CB58B32B}" destId="{CB9E3B8C-7C59-427F-96D0-5796DFC82D00}" srcOrd="2" destOrd="0" presId="urn:microsoft.com/office/officeart/2018/5/layout/IconLeafLabelList"/>
    <dgm:cxn modelId="{7539500B-7B3E-43A5-AB31-A03B74EE315B}" type="presParOf" srcId="{2EAB28F2-BF33-48EB-80DA-B385CB58B32B}" destId="{A2EF5AE4-2857-433E-99C1-A8A6FC6FAA29}" srcOrd="3" destOrd="0" presId="urn:microsoft.com/office/officeart/2018/5/layout/IconLeafLabelList"/>
    <dgm:cxn modelId="{DB8203CA-7526-48C8-83C9-5F2DC9FB8C14}" type="presParOf" srcId="{F7A0D71E-FB6E-4F01-BC79-A99A6FF91236}" destId="{A21A61B7-D049-461B-9CAE-1164BB365851}" srcOrd="1" destOrd="0" presId="urn:microsoft.com/office/officeart/2018/5/layout/IconLeafLabelList"/>
    <dgm:cxn modelId="{36B6B1C7-C0FF-4280-B5CC-519E5311D05C}" type="presParOf" srcId="{F7A0D71E-FB6E-4F01-BC79-A99A6FF91236}" destId="{29B9D4A3-F066-440A-87EF-5E126A949064}" srcOrd="2" destOrd="0" presId="urn:microsoft.com/office/officeart/2018/5/layout/IconLeafLabelList"/>
    <dgm:cxn modelId="{1869DA72-2985-4B80-8450-F13158A7A24B}" type="presParOf" srcId="{29B9D4A3-F066-440A-87EF-5E126A949064}" destId="{767E34B6-1D7E-4329-835D-7AFAF4F303AA}" srcOrd="0" destOrd="0" presId="urn:microsoft.com/office/officeart/2018/5/layout/IconLeafLabelList"/>
    <dgm:cxn modelId="{0A28CCE0-9E07-401A-83C7-EAF9A14E8F41}" type="presParOf" srcId="{29B9D4A3-F066-440A-87EF-5E126A949064}" destId="{ADE0CE8F-F1BB-4B43-8D18-79D15FEF4037}" srcOrd="1" destOrd="0" presId="urn:microsoft.com/office/officeart/2018/5/layout/IconLeafLabelList"/>
    <dgm:cxn modelId="{C4846BAE-60F5-4DD8-A20D-9E2499E13D43}" type="presParOf" srcId="{29B9D4A3-F066-440A-87EF-5E126A949064}" destId="{023B4FE8-F99F-425D-907F-9C4004999231}" srcOrd="2" destOrd="0" presId="urn:microsoft.com/office/officeart/2018/5/layout/IconLeafLabelList"/>
    <dgm:cxn modelId="{667DB29A-AB8A-4EC7-A079-F96CA34C5861}" type="presParOf" srcId="{29B9D4A3-F066-440A-87EF-5E126A949064}" destId="{2F681E0D-F393-4440-8F3F-FD17775F1F0E}" srcOrd="3" destOrd="0" presId="urn:microsoft.com/office/officeart/2018/5/layout/IconLeafLabelList"/>
    <dgm:cxn modelId="{BA4032A1-9C8F-4F74-B9E2-B1C0D977E26C}" type="presParOf" srcId="{F7A0D71E-FB6E-4F01-BC79-A99A6FF91236}" destId="{EDFB54C0-7143-4D54-BE4C-8454989746AD}" srcOrd="3" destOrd="0" presId="urn:microsoft.com/office/officeart/2018/5/layout/IconLeafLabelList"/>
    <dgm:cxn modelId="{A7C1F96D-AC39-441F-AD96-37203D5BC151}" type="presParOf" srcId="{F7A0D71E-FB6E-4F01-BC79-A99A6FF91236}" destId="{DD56D508-344B-4B88-BD10-28255DB4C868}" srcOrd="4" destOrd="0" presId="urn:microsoft.com/office/officeart/2018/5/layout/IconLeafLabelList"/>
    <dgm:cxn modelId="{FADE780C-9877-4011-91C4-744D5FE43A20}" type="presParOf" srcId="{DD56D508-344B-4B88-BD10-28255DB4C868}" destId="{1F58A914-9AC2-4CF9-BB3D-698869769F50}" srcOrd="0" destOrd="0" presId="urn:microsoft.com/office/officeart/2018/5/layout/IconLeafLabelList"/>
    <dgm:cxn modelId="{8528FEA9-B746-47CF-854F-50D606065EC4}" type="presParOf" srcId="{DD56D508-344B-4B88-BD10-28255DB4C868}" destId="{A28DE220-4EF4-4084-A94D-9833601FC19C}" srcOrd="1" destOrd="0" presId="urn:microsoft.com/office/officeart/2018/5/layout/IconLeafLabelList"/>
    <dgm:cxn modelId="{70378EA5-B1E8-4CDE-B661-44B686930289}" type="presParOf" srcId="{DD56D508-344B-4B88-BD10-28255DB4C868}" destId="{D4D14A70-9BC1-4E31-97E2-5CA41E0D9470}" srcOrd="2" destOrd="0" presId="urn:microsoft.com/office/officeart/2018/5/layout/IconLeafLabelList"/>
    <dgm:cxn modelId="{231158D2-54FA-43A7-B1F9-974001D4091E}" type="presParOf" srcId="{DD56D508-344B-4B88-BD10-28255DB4C868}" destId="{1C4B779B-D18F-4207-9532-D2EC31671CFC}" srcOrd="3" destOrd="0" presId="urn:microsoft.com/office/officeart/2018/5/layout/IconLeafLabelList"/>
    <dgm:cxn modelId="{E6FD49FC-62BA-471C-902A-A7DB525BB90D}" type="presParOf" srcId="{F7A0D71E-FB6E-4F01-BC79-A99A6FF91236}" destId="{F642D741-9398-4BCD-AF88-23FE31C1144F}" srcOrd="5" destOrd="0" presId="urn:microsoft.com/office/officeart/2018/5/layout/IconLeafLabelList"/>
    <dgm:cxn modelId="{DB501438-12CA-4A10-AAEF-772E1DA9FD51}" type="presParOf" srcId="{F7A0D71E-FB6E-4F01-BC79-A99A6FF91236}" destId="{766E728E-EF97-4ADD-9241-B252F4C00E1C}" srcOrd="6" destOrd="0" presId="urn:microsoft.com/office/officeart/2018/5/layout/IconLeafLabelList"/>
    <dgm:cxn modelId="{21BA4C84-A727-4CBA-A633-B37181A17427}" type="presParOf" srcId="{766E728E-EF97-4ADD-9241-B252F4C00E1C}" destId="{699C2630-AB91-4FA6-99D7-3F3A8684F9B0}" srcOrd="0" destOrd="0" presId="urn:microsoft.com/office/officeart/2018/5/layout/IconLeafLabelList"/>
    <dgm:cxn modelId="{F5F50982-BFF1-4650-9CDA-C6D43D14E09F}" type="presParOf" srcId="{766E728E-EF97-4ADD-9241-B252F4C00E1C}" destId="{9E8A2167-44D4-4D2D-8878-6CFF1DA16F21}" srcOrd="1" destOrd="0" presId="urn:microsoft.com/office/officeart/2018/5/layout/IconLeafLabelList"/>
    <dgm:cxn modelId="{E5055853-34F8-47EC-8C0C-25BBBE506797}" type="presParOf" srcId="{766E728E-EF97-4ADD-9241-B252F4C00E1C}" destId="{78E318C8-27F4-4B11-A305-C035F54744A3}" srcOrd="2" destOrd="0" presId="urn:microsoft.com/office/officeart/2018/5/layout/IconLeafLabelList"/>
    <dgm:cxn modelId="{F7AB02BA-776E-4689-AE3A-94F209B19219}" type="presParOf" srcId="{766E728E-EF97-4ADD-9241-B252F4C00E1C}" destId="{35335389-1987-4348-A8CE-272ADBE2F850}" srcOrd="3" destOrd="0" presId="urn:microsoft.com/office/officeart/2018/5/layout/IconLeafLabelList"/>
    <dgm:cxn modelId="{DD6F7815-AED4-49DE-87AA-FC898BE62431}" type="presParOf" srcId="{F7A0D71E-FB6E-4F01-BC79-A99A6FF91236}" destId="{DBE0000E-EB8A-4CCB-8C96-F6B8849B2A83}" srcOrd="7" destOrd="0" presId="urn:microsoft.com/office/officeart/2018/5/layout/IconLeafLabelList"/>
    <dgm:cxn modelId="{2FC4F87C-FE56-4E62-A7CA-04B42AEFBC8C}" type="presParOf" srcId="{F7A0D71E-FB6E-4F01-BC79-A99A6FF91236}" destId="{8D3B80F9-CC6A-4BFE-9904-9ABE5F0D1FAB}" srcOrd="8" destOrd="0" presId="urn:microsoft.com/office/officeart/2018/5/layout/IconLeafLabelList"/>
    <dgm:cxn modelId="{6C270F63-23D4-43CB-94D7-3FD6C7C900E5}" type="presParOf" srcId="{8D3B80F9-CC6A-4BFE-9904-9ABE5F0D1FAB}" destId="{5B431E86-3306-40F0-A616-9508C5FC63FF}" srcOrd="0" destOrd="0" presId="urn:microsoft.com/office/officeart/2018/5/layout/IconLeafLabelList"/>
    <dgm:cxn modelId="{96BD0B64-4110-4576-92D0-34327FFBF581}" type="presParOf" srcId="{8D3B80F9-CC6A-4BFE-9904-9ABE5F0D1FAB}" destId="{F2C66E11-A720-4504-8829-B030A9771CE8}" srcOrd="1" destOrd="0" presId="urn:microsoft.com/office/officeart/2018/5/layout/IconLeafLabelList"/>
    <dgm:cxn modelId="{CAEFB7BB-BE67-4294-AFAF-A6832482003A}" type="presParOf" srcId="{8D3B80F9-CC6A-4BFE-9904-9ABE5F0D1FAB}" destId="{F57D62D4-8ADD-47C5-B5A9-60B056B73647}" srcOrd="2" destOrd="0" presId="urn:microsoft.com/office/officeart/2018/5/layout/IconLeafLabelList"/>
    <dgm:cxn modelId="{C1A8B83E-FDC5-4F93-B6C7-F2957C1CD8AF}" type="presParOf" srcId="{8D3B80F9-CC6A-4BFE-9904-9ABE5F0D1FAB}" destId="{F0E49722-828D-4697-9C13-6FEB1528A8D9}" srcOrd="3" destOrd="0" presId="urn:microsoft.com/office/officeart/2018/5/layout/IconLeafLabelList"/>
    <dgm:cxn modelId="{1A9B37E2-76FE-44DF-9AB9-D925CE0CC19B}" type="presParOf" srcId="{F7A0D71E-FB6E-4F01-BC79-A99A6FF91236}" destId="{9D8491D3-5772-4FFC-A42E-29E4C5731FF5}" srcOrd="9" destOrd="0" presId="urn:microsoft.com/office/officeart/2018/5/layout/IconLeafLabelList"/>
    <dgm:cxn modelId="{4967E01C-7486-4566-BC69-3DC8599D35D0}" type="presParOf" srcId="{F7A0D71E-FB6E-4F01-BC79-A99A6FF91236}" destId="{D543AF60-7EA4-4521-8C11-0E6F226449A3}" srcOrd="10" destOrd="0" presId="urn:microsoft.com/office/officeart/2018/5/layout/IconLeafLabelList"/>
    <dgm:cxn modelId="{3BBD20B4-1D2F-4A7D-9153-4ED6C2255A04}" type="presParOf" srcId="{D543AF60-7EA4-4521-8C11-0E6F226449A3}" destId="{1E667CD6-E021-41FF-87FA-312476024F5A}" srcOrd="0" destOrd="0" presId="urn:microsoft.com/office/officeart/2018/5/layout/IconLeafLabelList"/>
    <dgm:cxn modelId="{05979A2C-E1BD-4E1C-8BCF-4C84C7C57931}" type="presParOf" srcId="{D543AF60-7EA4-4521-8C11-0E6F226449A3}" destId="{66FB6485-9597-4E8B-8FBF-5E5A0F8FF294}" srcOrd="1" destOrd="0" presId="urn:microsoft.com/office/officeart/2018/5/layout/IconLeafLabelList"/>
    <dgm:cxn modelId="{393CABC1-76CF-4AA9-BAA7-3739CDADB622}" type="presParOf" srcId="{D543AF60-7EA4-4521-8C11-0E6F226449A3}" destId="{FD844260-2612-49F4-B16E-8B78A71813C3}" srcOrd="2" destOrd="0" presId="urn:microsoft.com/office/officeart/2018/5/layout/IconLeafLabelList"/>
    <dgm:cxn modelId="{A928420C-C4D8-4575-933A-8117CE51C630}" type="presParOf" srcId="{D543AF60-7EA4-4521-8C11-0E6F226449A3}" destId="{BE147692-B298-4CD2-B365-D2FF0D39CACD}"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DC9A9E4-F6BA-49FA-BC05-CD0C5F47CF9B}"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75A2B807-084F-4F31-94E2-A21A19119E6B}">
      <dgm:prSet/>
      <dgm:spPr/>
      <dgm:t>
        <a:bodyPr/>
        <a:lstStyle/>
        <a:p>
          <a:pPr>
            <a:lnSpc>
              <a:spcPct val="100000"/>
            </a:lnSpc>
          </a:pPr>
          <a:r>
            <a:rPr lang="en-US"/>
            <a:t>Describe all the costs associated with your project</a:t>
          </a:r>
        </a:p>
      </dgm:t>
    </dgm:pt>
    <dgm:pt modelId="{A8A2F485-BC6A-47A5-AD37-1FA329142F7B}" type="parTrans" cxnId="{7F3FF164-6485-4731-8FB2-3D052EF2365D}">
      <dgm:prSet/>
      <dgm:spPr/>
      <dgm:t>
        <a:bodyPr/>
        <a:lstStyle/>
        <a:p>
          <a:endParaRPr lang="en-US"/>
        </a:p>
      </dgm:t>
    </dgm:pt>
    <dgm:pt modelId="{A90161BA-3B9E-4A15-A536-91F887DF1CBD}" type="sibTrans" cxnId="{7F3FF164-6485-4731-8FB2-3D052EF2365D}">
      <dgm:prSet/>
      <dgm:spPr/>
      <dgm:t>
        <a:bodyPr/>
        <a:lstStyle/>
        <a:p>
          <a:pPr>
            <a:lnSpc>
              <a:spcPct val="100000"/>
            </a:lnSpc>
          </a:pPr>
          <a:endParaRPr lang="en-US"/>
        </a:p>
      </dgm:t>
    </dgm:pt>
    <dgm:pt modelId="{A8D782CD-7EE8-42BF-9E9F-1C8DA36D230E}">
      <dgm:prSet/>
      <dgm:spPr/>
      <dgm:t>
        <a:bodyPr/>
        <a:lstStyle/>
        <a:p>
          <a:pPr>
            <a:lnSpc>
              <a:spcPct val="100000"/>
            </a:lnSpc>
          </a:pPr>
          <a:r>
            <a:rPr lang="en-US"/>
            <a:t>Explain the associated benefits</a:t>
          </a:r>
        </a:p>
      </dgm:t>
    </dgm:pt>
    <dgm:pt modelId="{E34751DF-A986-4997-90CC-1EC6874385FB}" type="parTrans" cxnId="{41C04484-C0ED-4ED7-BE6B-2446AF6F5B1E}">
      <dgm:prSet/>
      <dgm:spPr/>
      <dgm:t>
        <a:bodyPr/>
        <a:lstStyle/>
        <a:p>
          <a:endParaRPr lang="en-US"/>
        </a:p>
      </dgm:t>
    </dgm:pt>
    <dgm:pt modelId="{29D98833-A216-4A45-83E8-C2B3A7F291AF}" type="sibTrans" cxnId="{41C04484-C0ED-4ED7-BE6B-2446AF6F5B1E}">
      <dgm:prSet/>
      <dgm:spPr/>
      <dgm:t>
        <a:bodyPr/>
        <a:lstStyle/>
        <a:p>
          <a:pPr>
            <a:lnSpc>
              <a:spcPct val="100000"/>
            </a:lnSpc>
          </a:pPr>
          <a:endParaRPr lang="en-US"/>
        </a:p>
      </dgm:t>
    </dgm:pt>
    <dgm:pt modelId="{DC0FA973-F4DC-4E7A-8E5E-DBC65197FCD7}">
      <dgm:prSet/>
      <dgm:spPr/>
      <dgm:t>
        <a:bodyPr/>
        <a:lstStyle/>
        <a:p>
          <a:pPr>
            <a:lnSpc>
              <a:spcPct val="100000"/>
            </a:lnSpc>
          </a:pPr>
          <a:r>
            <a:rPr lang="en-US"/>
            <a:t>Write the total expected cost of your project</a:t>
          </a:r>
        </a:p>
      </dgm:t>
    </dgm:pt>
    <dgm:pt modelId="{83D0E69F-F150-428F-8AC7-2AB8A27BD798}" type="parTrans" cxnId="{B495C8C6-9D16-4415-AFCE-5E100F45E963}">
      <dgm:prSet/>
      <dgm:spPr/>
      <dgm:t>
        <a:bodyPr/>
        <a:lstStyle/>
        <a:p>
          <a:endParaRPr lang="en-US"/>
        </a:p>
      </dgm:t>
    </dgm:pt>
    <dgm:pt modelId="{7C01AB62-C242-4531-A4FA-24FA498CDB38}" type="sibTrans" cxnId="{B495C8C6-9D16-4415-AFCE-5E100F45E963}">
      <dgm:prSet/>
      <dgm:spPr/>
      <dgm:t>
        <a:bodyPr/>
        <a:lstStyle/>
        <a:p>
          <a:pPr>
            <a:lnSpc>
              <a:spcPct val="100000"/>
            </a:lnSpc>
          </a:pPr>
          <a:endParaRPr lang="en-US"/>
        </a:p>
      </dgm:t>
    </dgm:pt>
    <dgm:pt modelId="{B3214B6C-D38C-447B-A440-7890705DD80A}">
      <dgm:prSet/>
      <dgm:spPr/>
      <dgm:t>
        <a:bodyPr/>
        <a:lstStyle/>
        <a:p>
          <a:pPr>
            <a:lnSpc>
              <a:spcPct val="100000"/>
            </a:lnSpc>
          </a:pPr>
          <a:r>
            <a:rPr lang="en-US"/>
            <a:t>Estimate the expected ROI by subtracting your estimated costs from your estimated income</a:t>
          </a:r>
        </a:p>
      </dgm:t>
    </dgm:pt>
    <dgm:pt modelId="{FA12FAFA-962D-4061-A1EB-5C10FEBE7CB3}" type="parTrans" cxnId="{4E40BCB6-F60D-41EC-8419-D9F69EDDC76B}">
      <dgm:prSet/>
      <dgm:spPr/>
      <dgm:t>
        <a:bodyPr/>
        <a:lstStyle/>
        <a:p>
          <a:endParaRPr lang="en-US"/>
        </a:p>
      </dgm:t>
    </dgm:pt>
    <dgm:pt modelId="{E3FF220A-8E10-433B-934B-72D4A8C11218}" type="sibTrans" cxnId="{4E40BCB6-F60D-41EC-8419-D9F69EDDC76B}">
      <dgm:prSet/>
      <dgm:spPr/>
      <dgm:t>
        <a:bodyPr/>
        <a:lstStyle/>
        <a:p>
          <a:endParaRPr lang="en-US"/>
        </a:p>
      </dgm:t>
    </dgm:pt>
    <dgm:pt modelId="{C4F3CF06-56B8-46EF-9C4A-47E46FC93884}" type="pres">
      <dgm:prSet presAssocID="{0DC9A9E4-F6BA-49FA-BC05-CD0C5F47CF9B}" presName="root" presStyleCnt="0">
        <dgm:presLayoutVars>
          <dgm:dir/>
          <dgm:resizeHandles val="exact"/>
        </dgm:presLayoutVars>
      </dgm:prSet>
      <dgm:spPr/>
    </dgm:pt>
    <dgm:pt modelId="{513AC222-29CD-4F62-A597-B3144CE4A8A5}" type="pres">
      <dgm:prSet presAssocID="{0DC9A9E4-F6BA-49FA-BC05-CD0C5F47CF9B}" presName="container" presStyleCnt="0">
        <dgm:presLayoutVars>
          <dgm:dir/>
          <dgm:resizeHandles val="exact"/>
        </dgm:presLayoutVars>
      </dgm:prSet>
      <dgm:spPr/>
    </dgm:pt>
    <dgm:pt modelId="{9041AE18-3FC5-4AC0-95C8-5FA9C4356378}" type="pres">
      <dgm:prSet presAssocID="{75A2B807-084F-4F31-94E2-A21A19119E6B}" presName="compNode" presStyleCnt="0"/>
      <dgm:spPr/>
    </dgm:pt>
    <dgm:pt modelId="{6D45B407-A8A9-4E05-8AB0-8FC784F2F280}" type="pres">
      <dgm:prSet presAssocID="{75A2B807-084F-4F31-94E2-A21A19119E6B}" presName="iconBgRect" presStyleLbl="bgShp" presStyleIdx="0" presStyleCnt="4"/>
      <dgm:spPr/>
    </dgm:pt>
    <dgm:pt modelId="{A8C28ED7-FF9A-48D3-9EDD-A1A1F4386AA1}" type="pres">
      <dgm:prSet presAssocID="{75A2B807-084F-4F31-94E2-A21A19119E6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oney"/>
        </a:ext>
      </dgm:extLst>
    </dgm:pt>
    <dgm:pt modelId="{5A0B18EA-17AA-4958-8983-4D3C02CF29BE}" type="pres">
      <dgm:prSet presAssocID="{75A2B807-084F-4F31-94E2-A21A19119E6B}" presName="spaceRect" presStyleCnt="0"/>
      <dgm:spPr/>
    </dgm:pt>
    <dgm:pt modelId="{1C30B662-4E76-43CE-874D-CBE7CAA7BC6B}" type="pres">
      <dgm:prSet presAssocID="{75A2B807-084F-4F31-94E2-A21A19119E6B}" presName="textRect" presStyleLbl="revTx" presStyleIdx="0" presStyleCnt="4">
        <dgm:presLayoutVars>
          <dgm:chMax val="1"/>
          <dgm:chPref val="1"/>
        </dgm:presLayoutVars>
      </dgm:prSet>
      <dgm:spPr/>
    </dgm:pt>
    <dgm:pt modelId="{0C0334A6-2595-4CE4-9751-FC7709FEEBC2}" type="pres">
      <dgm:prSet presAssocID="{A90161BA-3B9E-4A15-A536-91F887DF1CBD}" presName="sibTrans" presStyleLbl="sibTrans2D1" presStyleIdx="0" presStyleCnt="0"/>
      <dgm:spPr/>
    </dgm:pt>
    <dgm:pt modelId="{9A3621A2-C0B9-43B4-9B9C-FE43CB301692}" type="pres">
      <dgm:prSet presAssocID="{A8D782CD-7EE8-42BF-9E9F-1C8DA36D230E}" presName="compNode" presStyleCnt="0"/>
      <dgm:spPr/>
    </dgm:pt>
    <dgm:pt modelId="{D5CB6E08-9A8F-47A7-8FFC-976FE8AA694C}" type="pres">
      <dgm:prSet presAssocID="{A8D782CD-7EE8-42BF-9E9F-1C8DA36D230E}" presName="iconBgRect" presStyleLbl="bgShp" presStyleIdx="1" presStyleCnt="4"/>
      <dgm:spPr/>
    </dgm:pt>
    <dgm:pt modelId="{CEE4A933-8716-4D83-A15E-E8C2DC385C17}" type="pres">
      <dgm:prSet presAssocID="{A8D782CD-7EE8-42BF-9E9F-1C8DA36D230E}"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pward trend"/>
        </a:ext>
      </dgm:extLst>
    </dgm:pt>
    <dgm:pt modelId="{F127B71D-942B-45CA-89D0-3EEC3F297728}" type="pres">
      <dgm:prSet presAssocID="{A8D782CD-7EE8-42BF-9E9F-1C8DA36D230E}" presName="spaceRect" presStyleCnt="0"/>
      <dgm:spPr/>
    </dgm:pt>
    <dgm:pt modelId="{EA203739-86E9-4DF0-837A-24457AB16BDB}" type="pres">
      <dgm:prSet presAssocID="{A8D782CD-7EE8-42BF-9E9F-1C8DA36D230E}" presName="textRect" presStyleLbl="revTx" presStyleIdx="1" presStyleCnt="4">
        <dgm:presLayoutVars>
          <dgm:chMax val="1"/>
          <dgm:chPref val="1"/>
        </dgm:presLayoutVars>
      </dgm:prSet>
      <dgm:spPr/>
    </dgm:pt>
    <dgm:pt modelId="{A1A329F2-9BCB-4414-A9D0-2BFFBAC9B2A8}" type="pres">
      <dgm:prSet presAssocID="{29D98833-A216-4A45-83E8-C2B3A7F291AF}" presName="sibTrans" presStyleLbl="sibTrans2D1" presStyleIdx="0" presStyleCnt="0"/>
      <dgm:spPr/>
    </dgm:pt>
    <dgm:pt modelId="{EC2CEA53-C5AC-4FF5-BEE7-FA564B059432}" type="pres">
      <dgm:prSet presAssocID="{DC0FA973-F4DC-4E7A-8E5E-DBC65197FCD7}" presName="compNode" presStyleCnt="0"/>
      <dgm:spPr/>
    </dgm:pt>
    <dgm:pt modelId="{3F922DA8-CADC-412E-996A-E857B1B2E46F}" type="pres">
      <dgm:prSet presAssocID="{DC0FA973-F4DC-4E7A-8E5E-DBC65197FCD7}" presName="iconBgRect" presStyleLbl="bgShp" presStyleIdx="2" presStyleCnt="4"/>
      <dgm:spPr/>
    </dgm:pt>
    <dgm:pt modelId="{2E527888-D314-40CB-B4B3-FEB3DAA461C6}" type="pres">
      <dgm:prSet presAssocID="{DC0FA973-F4DC-4E7A-8E5E-DBC65197FCD7}"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oins"/>
        </a:ext>
      </dgm:extLst>
    </dgm:pt>
    <dgm:pt modelId="{ABC8DF6F-345A-44B3-AF9A-BE5C0C91655E}" type="pres">
      <dgm:prSet presAssocID="{DC0FA973-F4DC-4E7A-8E5E-DBC65197FCD7}" presName="spaceRect" presStyleCnt="0"/>
      <dgm:spPr/>
    </dgm:pt>
    <dgm:pt modelId="{DA69FE48-ACD9-4C32-8FDA-4DC795A96B6D}" type="pres">
      <dgm:prSet presAssocID="{DC0FA973-F4DC-4E7A-8E5E-DBC65197FCD7}" presName="textRect" presStyleLbl="revTx" presStyleIdx="2" presStyleCnt="4">
        <dgm:presLayoutVars>
          <dgm:chMax val="1"/>
          <dgm:chPref val="1"/>
        </dgm:presLayoutVars>
      </dgm:prSet>
      <dgm:spPr/>
    </dgm:pt>
    <dgm:pt modelId="{6F473AC5-71AE-48EC-8DBB-32415D97ACA1}" type="pres">
      <dgm:prSet presAssocID="{7C01AB62-C242-4531-A4FA-24FA498CDB38}" presName="sibTrans" presStyleLbl="sibTrans2D1" presStyleIdx="0" presStyleCnt="0"/>
      <dgm:spPr/>
    </dgm:pt>
    <dgm:pt modelId="{3E051ED3-8722-445C-9D1C-A6E48E8CE1AD}" type="pres">
      <dgm:prSet presAssocID="{B3214B6C-D38C-447B-A440-7890705DD80A}" presName="compNode" presStyleCnt="0"/>
      <dgm:spPr/>
    </dgm:pt>
    <dgm:pt modelId="{23EDC4C9-B920-456E-A271-069164F2D678}" type="pres">
      <dgm:prSet presAssocID="{B3214B6C-D38C-447B-A440-7890705DD80A}" presName="iconBgRect" presStyleLbl="bgShp" presStyleIdx="3" presStyleCnt="4"/>
      <dgm:spPr/>
    </dgm:pt>
    <dgm:pt modelId="{4630A3D7-C741-457D-9957-ADC45B869045}" type="pres">
      <dgm:prSet presAssocID="{B3214B6C-D38C-447B-A440-7890705DD80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Dollar"/>
        </a:ext>
      </dgm:extLst>
    </dgm:pt>
    <dgm:pt modelId="{B73F29A5-A422-4865-9BEE-4F4DA64C1812}" type="pres">
      <dgm:prSet presAssocID="{B3214B6C-D38C-447B-A440-7890705DD80A}" presName="spaceRect" presStyleCnt="0"/>
      <dgm:spPr/>
    </dgm:pt>
    <dgm:pt modelId="{ACE302E8-C8E6-4086-8039-6C84032F7A10}" type="pres">
      <dgm:prSet presAssocID="{B3214B6C-D38C-447B-A440-7890705DD80A}" presName="textRect" presStyleLbl="revTx" presStyleIdx="3" presStyleCnt="4">
        <dgm:presLayoutVars>
          <dgm:chMax val="1"/>
          <dgm:chPref val="1"/>
        </dgm:presLayoutVars>
      </dgm:prSet>
      <dgm:spPr/>
    </dgm:pt>
  </dgm:ptLst>
  <dgm:cxnLst>
    <dgm:cxn modelId="{D966FB13-68D4-4969-A3AD-E89D7B3F1AC8}" type="presOf" srcId="{7C01AB62-C242-4531-A4FA-24FA498CDB38}" destId="{6F473AC5-71AE-48EC-8DBB-32415D97ACA1}" srcOrd="0" destOrd="0" presId="urn:microsoft.com/office/officeart/2018/2/layout/IconCircleList"/>
    <dgm:cxn modelId="{446E343A-76BC-4353-8F32-508BAA478B32}" type="presOf" srcId="{0DC9A9E4-F6BA-49FA-BC05-CD0C5F47CF9B}" destId="{C4F3CF06-56B8-46EF-9C4A-47E46FC93884}" srcOrd="0" destOrd="0" presId="urn:microsoft.com/office/officeart/2018/2/layout/IconCircleList"/>
    <dgm:cxn modelId="{7F3FF164-6485-4731-8FB2-3D052EF2365D}" srcId="{0DC9A9E4-F6BA-49FA-BC05-CD0C5F47CF9B}" destId="{75A2B807-084F-4F31-94E2-A21A19119E6B}" srcOrd="0" destOrd="0" parTransId="{A8A2F485-BC6A-47A5-AD37-1FA329142F7B}" sibTransId="{A90161BA-3B9E-4A15-A536-91F887DF1CBD}"/>
    <dgm:cxn modelId="{41C04484-C0ED-4ED7-BE6B-2446AF6F5B1E}" srcId="{0DC9A9E4-F6BA-49FA-BC05-CD0C5F47CF9B}" destId="{A8D782CD-7EE8-42BF-9E9F-1C8DA36D230E}" srcOrd="1" destOrd="0" parTransId="{E34751DF-A986-4997-90CC-1EC6874385FB}" sibTransId="{29D98833-A216-4A45-83E8-C2B3A7F291AF}"/>
    <dgm:cxn modelId="{CEF44297-9C8B-442D-AE29-E908FE4849D2}" type="presOf" srcId="{DC0FA973-F4DC-4E7A-8E5E-DBC65197FCD7}" destId="{DA69FE48-ACD9-4C32-8FDA-4DC795A96B6D}" srcOrd="0" destOrd="0" presId="urn:microsoft.com/office/officeart/2018/2/layout/IconCircleList"/>
    <dgm:cxn modelId="{BE5647A5-039D-46C5-ACFF-F1E0ECC4CD40}" type="presOf" srcId="{75A2B807-084F-4F31-94E2-A21A19119E6B}" destId="{1C30B662-4E76-43CE-874D-CBE7CAA7BC6B}" srcOrd="0" destOrd="0" presId="urn:microsoft.com/office/officeart/2018/2/layout/IconCircleList"/>
    <dgm:cxn modelId="{9563FEA8-FB08-4CF0-AEB5-1A5B37442DF3}" type="presOf" srcId="{A90161BA-3B9E-4A15-A536-91F887DF1CBD}" destId="{0C0334A6-2595-4CE4-9751-FC7709FEEBC2}" srcOrd="0" destOrd="0" presId="urn:microsoft.com/office/officeart/2018/2/layout/IconCircleList"/>
    <dgm:cxn modelId="{622428AA-1A74-4D61-81DB-678B7DFF6B9D}" type="presOf" srcId="{A8D782CD-7EE8-42BF-9E9F-1C8DA36D230E}" destId="{EA203739-86E9-4DF0-837A-24457AB16BDB}" srcOrd="0" destOrd="0" presId="urn:microsoft.com/office/officeart/2018/2/layout/IconCircleList"/>
    <dgm:cxn modelId="{4E40BCB6-F60D-41EC-8419-D9F69EDDC76B}" srcId="{0DC9A9E4-F6BA-49FA-BC05-CD0C5F47CF9B}" destId="{B3214B6C-D38C-447B-A440-7890705DD80A}" srcOrd="3" destOrd="0" parTransId="{FA12FAFA-962D-4061-A1EB-5C10FEBE7CB3}" sibTransId="{E3FF220A-8E10-433B-934B-72D4A8C11218}"/>
    <dgm:cxn modelId="{B495C8C6-9D16-4415-AFCE-5E100F45E963}" srcId="{0DC9A9E4-F6BA-49FA-BC05-CD0C5F47CF9B}" destId="{DC0FA973-F4DC-4E7A-8E5E-DBC65197FCD7}" srcOrd="2" destOrd="0" parTransId="{83D0E69F-F150-428F-8AC7-2AB8A27BD798}" sibTransId="{7C01AB62-C242-4531-A4FA-24FA498CDB38}"/>
    <dgm:cxn modelId="{E4756CCA-9A4D-4546-AEFA-504955744E6A}" type="presOf" srcId="{B3214B6C-D38C-447B-A440-7890705DD80A}" destId="{ACE302E8-C8E6-4086-8039-6C84032F7A10}" srcOrd="0" destOrd="0" presId="urn:microsoft.com/office/officeart/2018/2/layout/IconCircleList"/>
    <dgm:cxn modelId="{80666EDA-0755-4E01-B463-83CC75CA720E}" type="presOf" srcId="{29D98833-A216-4A45-83E8-C2B3A7F291AF}" destId="{A1A329F2-9BCB-4414-A9D0-2BFFBAC9B2A8}" srcOrd="0" destOrd="0" presId="urn:microsoft.com/office/officeart/2018/2/layout/IconCircleList"/>
    <dgm:cxn modelId="{0851626E-3A8F-4C55-ABB6-4E98D5DAE466}" type="presParOf" srcId="{C4F3CF06-56B8-46EF-9C4A-47E46FC93884}" destId="{513AC222-29CD-4F62-A597-B3144CE4A8A5}" srcOrd="0" destOrd="0" presId="urn:microsoft.com/office/officeart/2018/2/layout/IconCircleList"/>
    <dgm:cxn modelId="{04D99FFA-62A2-4284-A9A6-F2A4881AD90C}" type="presParOf" srcId="{513AC222-29CD-4F62-A597-B3144CE4A8A5}" destId="{9041AE18-3FC5-4AC0-95C8-5FA9C4356378}" srcOrd="0" destOrd="0" presId="urn:microsoft.com/office/officeart/2018/2/layout/IconCircleList"/>
    <dgm:cxn modelId="{08FFF591-BA6A-4DAE-B69A-3FE91406D196}" type="presParOf" srcId="{9041AE18-3FC5-4AC0-95C8-5FA9C4356378}" destId="{6D45B407-A8A9-4E05-8AB0-8FC784F2F280}" srcOrd="0" destOrd="0" presId="urn:microsoft.com/office/officeart/2018/2/layout/IconCircleList"/>
    <dgm:cxn modelId="{94EB3476-5C89-4741-8D01-7AA9632D268A}" type="presParOf" srcId="{9041AE18-3FC5-4AC0-95C8-5FA9C4356378}" destId="{A8C28ED7-FF9A-48D3-9EDD-A1A1F4386AA1}" srcOrd="1" destOrd="0" presId="urn:microsoft.com/office/officeart/2018/2/layout/IconCircleList"/>
    <dgm:cxn modelId="{B1A36D59-E08B-4557-8A81-3F7186BB8B21}" type="presParOf" srcId="{9041AE18-3FC5-4AC0-95C8-5FA9C4356378}" destId="{5A0B18EA-17AA-4958-8983-4D3C02CF29BE}" srcOrd="2" destOrd="0" presId="urn:microsoft.com/office/officeart/2018/2/layout/IconCircleList"/>
    <dgm:cxn modelId="{DE7DDD43-70A3-4936-BB50-006D6EC32908}" type="presParOf" srcId="{9041AE18-3FC5-4AC0-95C8-5FA9C4356378}" destId="{1C30B662-4E76-43CE-874D-CBE7CAA7BC6B}" srcOrd="3" destOrd="0" presId="urn:microsoft.com/office/officeart/2018/2/layout/IconCircleList"/>
    <dgm:cxn modelId="{344CE85A-9FF8-44D7-AEA0-9AA86D87E61B}" type="presParOf" srcId="{513AC222-29CD-4F62-A597-B3144CE4A8A5}" destId="{0C0334A6-2595-4CE4-9751-FC7709FEEBC2}" srcOrd="1" destOrd="0" presId="urn:microsoft.com/office/officeart/2018/2/layout/IconCircleList"/>
    <dgm:cxn modelId="{01F5D48F-E39F-43FD-9F68-91E15EDCDB8C}" type="presParOf" srcId="{513AC222-29CD-4F62-A597-B3144CE4A8A5}" destId="{9A3621A2-C0B9-43B4-9B9C-FE43CB301692}" srcOrd="2" destOrd="0" presId="urn:microsoft.com/office/officeart/2018/2/layout/IconCircleList"/>
    <dgm:cxn modelId="{60D29B3C-035A-48C7-B384-579A7B46C126}" type="presParOf" srcId="{9A3621A2-C0B9-43B4-9B9C-FE43CB301692}" destId="{D5CB6E08-9A8F-47A7-8FFC-976FE8AA694C}" srcOrd="0" destOrd="0" presId="urn:microsoft.com/office/officeart/2018/2/layout/IconCircleList"/>
    <dgm:cxn modelId="{878A4E69-8A3E-4C1B-BDBD-BEA7C69E299C}" type="presParOf" srcId="{9A3621A2-C0B9-43B4-9B9C-FE43CB301692}" destId="{CEE4A933-8716-4D83-A15E-E8C2DC385C17}" srcOrd="1" destOrd="0" presId="urn:microsoft.com/office/officeart/2018/2/layout/IconCircleList"/>
    <dgm:cxn modelId="{FD9EE8F5-D4C5-4F22-A7DB-74FC9D9F8DD4}" type="presParOf" srcId="{9A3621A2-C0B9-43B4-9B9C-FE43CB301692}" destId="{F127B71D-942B-45CA-89D0-3EEC3F297728}" srcOrd="2" destOrd="0" presId="urn:microsoft.com/office/officeart/2018/2/layout/IconCircleList"/>
    <dgm:cxn modelId="{F1CA1D30-5593-4744-8CDD-1C270984A715}" type="presParOf" srcId="{9A3621A2-C0B9-43B4-9B9C-FE43CB301692}" destId="{EA203739-86E9-4DF0-837A-24457AB16BDB}" srcOrd="3" destOrd="0" presId="urn:microsoft.com/office/officeart/2018/2/layout/IconCircleList"/>
    <dgm:cxn modelId="{DFCE69AC-22F6-45AF-848A-795573A2C557}" type="presParOf" srcId="{513AC222-29CD-4F62-A597-B3144CE4A8A5}" destId="{A1A329F2-9BCB-4414-A9D0-2BFFBAC9B2A8}" srcOrd="3" destOrd="0" presId="urn:microsoft.com/office/officeart/2018/2/layout/IconCircleList"/>
    <dgm:cxn modelId="{AF274377-F49B-451C-BA33-0747EBB6D459}" type="presParOf" srcId="{513AC222-29CD-4F62-A597-B3144CE4A8A5}" destId="{EC2CEA53-C5AC-4FF5-BEE7-FA564B059432}" srcOrd="4" destOrd="0" presId="urn:microsoft.com/office/officeart/2018/2/layout/IconCircleList"/>
    <dgm:cxn modelId="{F50F6C7F-168F-4648-8558-A759CB68CC56}" type="presParOf" srcId="{EC2CEA53-C5AC-4FF5-BEE7-FA564B059432}" destId="{3F922DA8-CADC-412E-996A-E857B1B2E46F}" srcOrd="0" destOrd="0" presId="urn:microsoft.com/office/officeart/2018/2/layout/IconCircleList"/>
    <dgm:cxn modelId="{7F6789FC-7107-4381-9400-4CB3F3AEAC62}" type="presParOf" srcId="{EC2CEA53-C5AC-4FF5-BEE7-FA564B059432}" destId="{2E527888-D314-40CB-B4B3-FEB3DAA461C6}" srcOrd="1" destOrd="0" presId="urn:microsoft.com/office/officeart/2018/2/layout/IconCircleList"/>
    <dgm:cxn modelId="{AE52C12E-C639-4314-A680-6C119DAC46ED}" type="presParOf" srcId="{EC2CEA53-C5AC-4FF5-BEE7-FA564B059432}" destId="{ABC8DF6F-345A-44B3-AF9A-BE5C0C91655E}" srcOrd="2" destOrd="0" presId="urn:microsoft.com/office/officeart/2018/2/layout/IconCircleList"/>
    <dgm:cxn modelId="{13E6390D-3AA6-4A23-AE37-CBEF0DE30574}" type="presParOf" srcId="{EC2CEA53-C5AC-4FF5-BEE7-FA564B059432}" destId="{DA69FE48-ACD9-4C32-8FDA-4DC795A96B6D}" srcOrd="3" destOrd="0" presId="urn:microsoft.com/office/officeart/2018/2/layout/IconCircleList"/>
    <dgm:cxn modelId="{6536E97D-9F40-4A89-991D-C65EA995208E}" type="presParOf" srcId="{513AC222-29CD-4F62-A597-B3144CE4A8A5}" destId="{6F473AC5-71AE-48EC-8DBB-32415D97ACA1}" srcOrd="5" destOrd="0" presId="urn:microsoft.com/office/officeart/2018/2/layout/IconCircleList"/>
    <dgm:cxn modelId="{0CFC5636-516D-4122-A79E-AB3F7598BAEF}" type="presParOf" srcId="{513AC222-29CD-4F62-A597-B3144CE4A8A5}" destId="{3E051ED3-8722-445C-9D1C-A6E48E8CE1AD}" srcOrd="6" destOrd="0" presId="urn:microsoft.com/office/officeart/2018/2/layout/IconCircleList"/>
    <dgm:cxn modelId="{A95782EC-2432-49D4-AD98-0000607FCEB7}" type="presParOf" srcId="{3E051ED3-8722-445C-9D1C-A6E48E8CE1AD}" destId="{23EDC4C9-B920-456E-A271-069164F2D678}" srcOrd="0" destOrd="0" presId="urn:microsoft.com/office/officeart/2018/2/layout/IconCircleList"/>
    <dgm:cxn modelId="{347CEAB1-9D17-4DDB-A8B2-371FAA47850E}" type="presParOf" srcId="{3E051ED3-8722-445C-9D1C-A6E48E8CE1AD}" destId="{4630A3D7-C741-457D-9957-ADC45B869045}" srcOrd="1" destOrd="0" presId="urn:microsoft.com/office/officeart/2018/2/layout/IconCircleList"/>
    <dgm:cxn modelId="{997CF26C-E6FA-407D-A53A-89715D0A0108}" type="presParOf" srcId="{3E051ED3-8722-445C-9D1C-A6E48E8CE1AD}" destId="{B73F29A5-A422-4865-9BEE-4F4DA64C1812}" srcOrd="2" destOrd="0" presId="urn:microsoft.com/office/officeart/2018/2/layout/IconCircleList"/>
    <dgm:cxn modelId="{0CBD9ADF-5E3F-4CA9-B929-4E691B9C38EA}" type="presParOf" srcId="{3E051ED3-8722-445C-9D1C-A6E48E8CE1AD}" destId="{ACE302E8-C8E6-4086-8039-6C84032F7A10}"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0B1691-3F49-439D-B0FB-68BD6D890B9D}">
      <dsp:nvSpPr>
        <dsp:cNvPr id="0" name=""/>
        <dsp:cNvSpPr/>
      </dsp:nvSpPr>
      <dsp:spPr>
        <a:xfrm>
          <a:off x="0" y="471"/>
          <a:ext cx="6364224" cy="64857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DEABE4-9141-484C-BCEE-1B8EE10C536E}">
      <dsp:nvSpPr>
        <dsp:cNvPr id="0" name=""/>
        <dsp:cNvSpPr/>
      </dsp:nvSpPr>
      <dsp:spPr>
        <a:xfrm>
          <a:off x="196194" y="146400"/>
          <a:ext cx="356716" cy="35671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C4AFF8A-8E30-44E4-85C5-A7CED58EB5BC}">
      <dsp:nvSpPr>
        <dsp:cNvPr id="0" name=""/>
        <dsp:cNvSpPr/>
      </dsp:nvSpPr>
      <dsp:spPr>
        <a:xfrm>
          <a:off x="749104" y="471"/>
          <a:ext cx="5615119" cy="648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641" tIns="68641" rIns="68641" bIns="68641" numCol="1" spcCol="1270" anchor="ctr" anchorCtr="0">
          <a:noAutofit/>
        </a:bodyPr>
        <a:lstStyle/>
        <a:p>
          <a:pPr marL="0" lvl="0" indent="0" algn="l" defTabSz="711200">
            <a:lnSpc>
              <a:spcPct val="90000"/>
            </a:lnSpc>
            <a:spcBef>
              <a:spcPct val="0"/>
            </a:spcBef>
            <a:spcAft>
              <a:spcPct val="35000"/>
            </a:spcAft>
            <a:buNone/>
          </a:pPr>
          <a:r>
            <a:rPr lang="en-US" sz="1600" kern="1200"/>
            <a:t>Analytical thinking and problem-solving skills</a:t>
          </a:r>
        </a:p>
      </dsp:txBody>
      <dsp:txXfrm>
        <a:off x="749104" y="471"/>
        <a:ext cx="5615119" cy="648575"/>
      </dsp:txXfrm>
    </dsp:sp>
    <dsp:sp modelId="{2E117258-867E-4BC5-83AA-1046FD4EFCDB}">
      <dsp:nvSpPr>
        <dsp:cNvPr id="0" name=""/>
        <dsp:cNvSpPr/>
      </dsp:nvSpPr>
      <dsp:spPr>
        <a:xfrm>
          <a:off x="0" y="811190"/>
          <a:ext cx="6364224" cy="64857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1ADB84-59E6-4AB7-8BCE-73ED2A8008E0}">
      <dsp:nvSpPr>
        <dsp:cNvPr id="0" name=""/>
        <dsp:cNvSpPr/>
      </dsp:nvSpPr>
      <dsp:spPr>
        <a:xfrm>
          <a:off x="196194" y="957119"/>
          <a:ext cx="356716" cy="35671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85B13B-1C4C-4736-9C19-9CF89482C906}">
      <dsp:nvSpPr>
        <dsp:cNvPr id="0" name=""/>
        <dsp:cNvSpPr/>
      </dsp:nvSpPr>
      <dsp:spPr>
        <a:xfrm>
          <a:off x="749104" y="811190"/>
          <a:ext cx="5615119" cy="648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641" tIns="68641" rIns="68641" bIns="68641" numCol="1" spcCol="1270" anchor="ctr" anchorCtr="0">
          <a:noAutofit/>
        </a:bodyPr>
        <a:lstStyle/>
        <a:p>
          <a:pPr marL="0" lvl="0" indent="0" algn="l" defTabSz="711200">
            <a:lnSpc>
              <a:spcPct val="90000"/>
            </a:lnSpc>
            <a:spcBef>
              <a:spcPct val="0"/>
            </a:spcBef>
            <a:spcAft>
              <a:spcPct val="35000"/>
            </a:spcAft>
            <a:buNone/>
          </a:pPr>
          <a:r>
            <a:rPr lang="en-US" sz="1600" kern="1200">
              <a:latin typeface="Century Schoolbook" panose="02040604050505020304"/>
            </a:rPr>
            <a:t>Communication</a:t>
          </a:r>
          <a:r>
            <a:rPr lang="en-US" sz="1600" kern="1200"/>
            <a:t> and interpersonal skills</a:t>
          </a:r>
        </a:p>
      </dsp:txBody>
      <dsp:txXfrm>
        <a:off x="749104" y="811190"/>
        <a:ext cx="5615119" cy="648575"/>
      </dsp:txXfrm>
    </dsp:sp>
    <dsp:sp modelId="{202E328D-C5A8-4953-89E1-C62D2AD6A987}">
      <dsp:nvSpPr>
        <dsp:cNvPr id="0" name=""/>
        <dsp:cNvSpPr/>
      </dsp:nvSpPr>
      <dsp:spPr>
        <a:xfrm>
          <a:off x="0" y="1621909"/>
          <a:ext cx="6364224" cy="64857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3D063C-9377-42A0-A98E-FA3478857307}">
      <dsp:nvSpPr>
        <dsp:cNvPr id="0" name=""/>
        <dsp:cNvSpPr/>
      </dsp:nvSpPr>
      <dsp:spPr>
        <a:xfrm>
          <a:off x="196194" y="1767838"/>
          <a:ext cx="356716" cy="35671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3DAF860-ECBE-4481-9177-D65D54423B47}">
      <dsp:nvSpPr>
        <dsp:cNvPr id="0" name=""/>
        <dsp:cNvSpPr/>
      </dsp:nvSpPr>
      <dsp:spPr>
        <a:xfrm>
          <a:off x="749104" y="1621909"/>
          <a:ext cx="5615119" cy="648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641" tIns="68641" rIns="68641" bIns="68641" numCol="1" spcCol="1270" anchor="ctr" anchorCtr="0">
          <a:noAutofit/>
        </a:bodyPr>
        <a:lstStyle/>
        <a:p>
          <a:pPr marL="0" lvl="0" indent="0" algn="l" defTabSz="711200">
            <a:lnSpc>
              <a:spcPct val="90000"/>
            </a:lnSpc>
            <a:spcBef>
              <a:spcPct val="0"/>
            </a:spcBef>
            <a:spcAft>
              <a:spcPct val="35000"/>
            </a:spcAft>
            <a:buNone/>
          </a:pPr>
          <a:r>
            <a:rPr lang="en-US" sz="1600" kern="1200">
              <a:latin typeface="Century Schoolbook" panose="02040604050505020304"/>
            </a:rPr>
            <a:t>Business</a:t>
          </a:r>
          <a:r>
            <a:rPr lang="en-US" sz="1600" kern="1200"/>
            <a:t> acumen and domain knowledge</a:t>
          </a:r>
        </a:p>
      </dsp:txBody>
      <dsp:txXfrm>
        <a:off x="749104" y="1621909"/>
        <a:ext cx="5615119" cy="648575"/>
      </dsp:txXfrm>
    </dsp:sp>
    <dsp:sp modelId="{7D252554-85D2-475F-823A-0FB3F8860DD2}">
      <dsp:nvSpPr>
        <dsp:cNvPr id="0" name=""/>
        <dsp:cNvSpPr/>
      </dsp:nvSpPr>
      <dsp:spPr>
        <a:xfrm>
          <a:off x="0" y="2432628"/>
          <a:ext cx="6364224" cy="64857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97F249-B794-4349-8B62-491AC75890DC}">
      <dsp:nvSpPr>
        <dsp:cNvPr id="0" name=""/>
        <dsp:cNvSpPr/>
      </dsp:nvSpPr>
      <dsp:spPr>
        <a:xfrm>
          <a:off x="196194" y="2578557"/>
          <a:ext cx="356716" cy="35671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1CBE14-C2A3-4945-B55E-3E3AF32FD831}">
      <dsp:nvSpPr>
        <dsp:cNvPr id="0" name=""/>
        <dsp:cNvSpPr/>
      </dsp:nvSpPr>
      <dsp:spPr>
        <a:xfrm>
          <a:off x="749104" y="2432628"/>
          <a:ext cx="5615119" cy="648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641" tIns="68641" rIns="68641" bIns="68641" numCol="1" spcCol="1270" anchor="ctr" anchorCtr="0">
          <a:noAutofit/>
        </a:bodyPr>
        <a:lstStyle/>
        <a:p>
          <a:pPr marL="0" lvl="0" indent="0" algn="l" defTabSz="711200">
            <a:lnSpc>
              <a:spcPct val="90000"/>
            </a:lnSpc>
            <a:spcBef>
              <a:spcPct val="0"/>
            </a:spcBef>
            <a:spcAft>
              <a:spcPct val="35000"/>
            </a:spcAft>
            <a:buNone/>
          </a:pPr>
          <a:r>
            <a:rPr lang="en-US" sz="1600" kern="1200">
              <a:latin typeface="Century Schoolbook" panose="02040604050505020304"/>
            </a:rPr>
            <a:t>Technical</a:t>
          </a:r>
          <a:r>
            <a:rPr lang="en-US" sz="1600" kern="1200"/>
            <a:t> skills, such as </a:t>
          </a:r>
          <a:r>
            <a:rPr lang="en-US" sz="1600" kern="1200">
              <a:hlinkClick xmlns:r="http://schemas.openxmlformats.org/officeDocument/2006/relationships" r:id="rId9"/>
            </a:rPr>
            <a:t>SQL</a:t>
          </a:r>
          <a:r>
            <a:rPr lang="en-US" sz="1600" kern="1200"/>
            <a:t>, </a:t>
          </a:r>
          <a:r>
            <a:rPr lang="en-US" sz="1600" kern="1200">
              <a:hlinkClick xmlns:r="http://schemas.openxmlformats.org/officeDocument/2006/relationships" r:id="rId10"/>
            </a:rPr>
            <a:t>Excel</a:t>
          </a:r>
          <a:r>
            <a:rPr lang="en-US" sz="1600" kern="1200"/>
            <a:t>, and data analysis tools</a:t>
          </a:r>
        </a:p>
      </dsp:txBody>
      <dsp:txXfrm>
        <a:off x="749104" y="2432628"/>
        <a:ext cx="5615119" cy="648575"/>
      </dsp:txXfrm>
    </dsp:sp>
    <dsp:sp modelId="{55E2F117-3085-4EDE-909A-902990A3401C}">
      <dsp:nvSpPr>
        <dsp:cNvPr id="0" name=""/>
        <dsp:cNvSpPr/>
      </dsp:nvSpPr>
      <dsp:spPr>
        <a:xfrm>
          <a:off x="0" y="3243347"/>
          <a:ext cx="6364224" cy="64857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30C9BAE-42FB-4C58-AE3B-7E8D65D6E76F}">
      <dsp:nvSpPr>
        <dsp:cNvPr id="0" name=""/>
        <dsp:cNvSpPr/>
      </dsp:nvSpPr>
      <dsp:spPr>
        <a:xfrm>
          <a:off x="196194" y="3389276"/>
          <a:ext cx="356716" cy="356716"/>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0852E9A-2460-4710-99DE-242AD9760241}">
      <dsp:nvSpPr>
        <dsp:cNvPr id="0" name=""/>
        <dsp:cNvSpPr/>
      </dsp:nvSpPr>
      <dsp:spPr>
        <a:xfrm>
          <a:off x="749104" y="3243347"/>
          <a:ext cx="5615119" cy="648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641" tIns="68641" rIns="68641" bIns="68641" numCol="1" spcCol="1270" anchor="ctr" anchorCtr="0">
          <a:noAutofit/>
        </a:bodyPr>
        <a:lstStyle/>
        <a:p>
          <a:pPr marL="0" lvl="0" indent="0" algn="l" defTabSz="711200">
            <a:lnSpc>
              <a:spcPct val="90000"/>
            </a:lnSpc>
            <a:spcBef>
              <a:spcPct val="0"/>
            </a:spcBef>
            <a:spcAft>
              <a:spcPct val="35000"/>
            </a:spcAft>
            <a:buNone/>
          </a:pPr>
          <a:r>
            <a:rPr lang="en-US" sz="1600" kern="1200">
              <a:latin typeface="Century Schoolbook" panose="02040604050505020304"/>
            </a:rPr>
            <a:t>Time</a:t>
          </a:r>
          <a:r>
            <a:rPr lang="en-US" sz="1600" kern="1200"/>
            <a:t> management and organizational skills</a:t>
          </a:r>
        </a:p>
      </dsp:txBody>
      <dsp:txXfrm>
        <a:off x="749104" y="3243347"/>
        <a:ext cx="5615119" cy="648575"/>
      </dsp:txXfrm>
    </dsp:sp>
    <dsp:sp modelId="{B7CBEE7F-FE16-4E5C-B853-F83E3307641A}">
      <dsp:nvSpPr>
        <dsp:cNvPr id="0" name=""/>
        <dsp:cNvSpPr/>
      </dsp:nvSpPr>
      <dsp:spPr>
        <a:xfrm>
          <a:off x="0" y="4054066"/>
          <a:ext cx="6364224" cy="64857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D69A6F2-C0D4-4D32-A6E5-1D001FFD671C}">
      <dsp:nvSpPr>
        <dsp:cNvPr id="0" name=""/>
        <dsp:cNvSpPr/>
      </dsp:nvSpPr>
      <dsp:spPr>
        <a:xfrm>
          <a:off x="196194" y="4199995"/>
          <a:ext cx="356716" cy="356716"/>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1DD5CCC-1C10-4379-89B4-8A3B6942C454}">
      <dsp:nvSpPr>
        <dsp:cNvPr id="0" name=""/>
        <dsp:cNvSpPr/>
      </dsp:nvSpPr>
      <dsp:spPr>
        <a:xfrm>
          <a:off x="749104" y="4054066"/>
          <a:ext cx="5615119" cy="648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641" tIns="68641" rIns="68641" bIns="68641" numCol="1" spcCol="1270" anchor="ctr" anchorCtr="0">
          <a:noAutofit/>
        </a:bodyPr>
        <a:lstStyle/>
        <a:p>
          <a:pPr marL="0" lvl="0" indent="0" algn="l" defTabSz="711200">
            <a:lnSpc>
              <a:spcPct val="90000"/>
            </a:lnSpc>
            <a:spcBef>
              <a:spcPct val="0"/>
            </a:spcBef>
            <a:spcAft>
              <a:spcPct val="35000"/>
            </a:spcAft>
            <a:buNone/>
          </a:pPr>
          <a:r>
            <a:rPr lang="en-US" sz="1600" kern="1200"/>
            <a:t>Attention to detail and accuracy</a:t>
          </a:r>
        </a:p>
      </dsp:txBody>
      <dsp:txXfrm>
        <a:off x="749104" y="4054066"/>
        <a:ext cx="5615119" cy="648575"/>
      </dsp:txXfrm>
    </dsp:sp>
    <dsp:sp modelId="{A68A1FD9-AB20-4C2D-A277-53359CBE7163}">
      <dsp:nvSpPr>
        <dsp:cNvPr id="0" name=""/>
        <dsp:cNvSpPr/>
      </dsp:nvSpPr>
      <dsp:spPr>
        <a:xfrm>
          <a:off x="0" y="4864785"/>
          <a:ext cx="6364224" cy="64857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4D86CD-C5D0-434D-B22F-4D426362D097}">
      <dsp:nvSpPr>
        <dsp:cNvPr id="0" name=""/>
        <dsp:cNvSpPr/>
      </dsp:nvSpPr>
      <dsp:spPr>
        <a:xfrm>
          <a:off x="196194" y="5010715"/>
          <a:ext cx="356716" cy="356716"/>
        </a:xfrm>
        <a:prstGeom prst="rect">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B1E1872-D21C-4169-942D-EEB4ECE036E3}">
      <dsp:nvSpPr>
        <dsp:cNvPr id="0" name=""/>
        <dsp:cNvSpPr/>
      </dsp:nvSpPr>
      <dsp:spPr>
        <a:xfrm>
          <a:off x="749104" y="4864785"/>
          <a:ext cx="5615119" cy="648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641" tIns="68641" rIns="68641" bIns="68641" numCol="1" spcCol="1270" anchor="ctr" anchorCtr="0">
          <a:noAutofit/>
        </a:bodyPr>
        <a:lstStyle/>
        <a:p>
          <a:pPr marL="0" lvl="0" indent="0" algn="l" defTabSz="711200">
            <a:lnSpc>
              <a:spcPct val="90000"/>
            </a:lnSpc>
            <a:spcBef>
              <a:spcPct val="0"/>
            </a:spcBef>
            <a:spcAft>
              <a:spcPct val="35000"/>
            </a:spcAft>
            <a:buNone/>
          </a:pPr>
          <a:r>
            <a:rPr lang="en-US" sz="1600" kern="1200"/>
            <a:t>Leadership and teamwork skills</a:t>
          </a:r>
        </a:p>
      </dsp:txBody>
      <dsp:txXfrm>
        <a:off x="749104" y="4864785"/>
        <a:ext cx="5615119" cy="648575"/>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9D275B-1BBB-439E-893A-70CC6A928B6A}">
      <dsp:nvSpPr>
        <dsp:cNvPr id="0" name=""/>
        <dsp:cNvSpPr/>
      </dsp:nvSpPr>
      <dsp:spPr>
        <a:xfrm>
          <a:off x="562927" y="788206"/>
          <a:ext cx="1445998" cy="1445998"/>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91CD951-92BB-4A92-B833-7179293763CC}">
      <dsp:nvSpPr>
        <dsp:cNvPr id="0" name=""/>
        <dsp:cNvSpPr/>
      </dsp:nvSpPr>
      <dsp:spPr>
        <a:xfrm>
          <a:off x="871091" y="1096370"/>
          <a:ext cx="829671" cy="82967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1EAB5F9-DBCB-4D0E-8F90-AAE9DD69D38C}">
      <dsp:nvSpPr>
        <dsp:cNvPr id="0" name=""/>
        <dsp:cNvSpPr/>
      </dsp:nvSpPr>
      <dsp:spPr>
        <a:xfrm>
          <a:off x="100682"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a:t>Identify the current state</a:t>
          </a:r>
        </a:p>
      </dsp:txBody>
      <dsp:txXfrm>
        <a:off x="100682" y="2684598"/>
        <a:ext cx="2370489" cy="720000"/>
      </dsp:txXfrm>
    </dsp:sp>
    <dsp:sp modelId="{1DCD22F8-F47A-46A3-B68F-0683A316DEFA}">
      <dsp:nvSpPr>
        <dsp:cNvPr id="0" name=""/>
        <dsp:cNvSpPr/>
      </dsp:nvSpPr>
      <dsp:spPr>
        <a:xfrm>
          <a:off x="3348252" y="788206"/>
          <a:ext cx="1445998" cy="1445998"/>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F85FC57-C554-4E8A-AD9D-9C20F85A8BF3}">
      <dsp:nvSpPr>
        <dsp:cNvPr id="0" name=""/>
        <dsp:cNvSpPr/>
      </dsp:nvSpPr>
      <dsp:spPr>
        <a:xfrm>
          <a:off x="3656416" y="1096370"/>
          <a:ext cx="829671" cy="82967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13E6E66-F35A-466F-BF40-3DA7B03AAE49}">
      <dsp:nvSpPr>
        <dsp:cNvPr id="0" name=""/>
        <dsp:cNvSpPr/>
      </dsp:nvSpPr>
      <dsp:spPr>
        <a:xfrm>
          <a:off x="2886007"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a:t>Define the desired state</a:t>
          </a:r>
        </a:p>
      </dsp:txBody>
      <dsp:txXfrm>
        <a:off x="2886007" y="2684598"/>
        <a:ext cx="2370489" cy="720000"/>
      </dsp:txXfrm>
    </dsp:sp>
    <dsp:sp modelId="{707A15CE-3776-4C9F-8010-B9D9AFFBA0EF}">
      <dsp:nvSpPr>
        <dsp:cNvPr id="0" name=""/>
        <dsp:cNvSpPr/>
      </dsp:nvSpPr>
      <dsp:spPr>
        <a:xfrm>
          <a:off x="6133577" y="788206"/>
          <a:ext cx="1445998" cy="1445998"/>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A2FFAA-B0C1-4DA8-98EC-B0CA6163E5F4}">
      <dsp:nvSpPr>
        <dsp:cNvPr id="0" name=""/>
        <dsp:cNvSpPr/>
      </dsp:nvSpPr>
      <dsp:spPr>
        <a:xfrm>
          <a:off x="6441741" y="1096370"/>
          <a:ext cx="829671" cy="82967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E1D3826-C9E1-4D0B-B2D1-1408500081B3}">
      <dsp:nvSpPr>
        <dsp:cNvPr id="0" name=""/>
        <dsp:cNvSpPr/>
      </dsp:nvSpPr>
      <dsp:spPr>
        <a:xfrm>
          <a:off x="5671332"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a:t>Analyze the gap</a:t>
          </a:r>
        </a:p>
      </dsp:txBody>
      <dsp:txXfrm>
        <a:off x="5671332" y="2684598"/>
        <a:ext cx="2370489" cy="720000"/>
      </dsp:txXfrm>
    </dsp:sp>
    <dsp:sp modelId="{0098DDDC-09BD-47C5-81E0-B3D4A172E9E0}">
      <dsp:nvSpPr>
        <dsp:cNvPr id="0" name=""/>
        <dsp:cNvSpPr/>
      </dsp:nvSpPr>
      <dsp:spPr>
        <a:xfrm>
          <a:off x="8918902" y="788206"/>
          <a:ext cx="1445998" cy="1445998"/>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3FDB30-6F20-4BB0-B2C7-53D84B6DF400}">
      <dsp:nvSpPr>
        <dsp:cNvPr id="0" name=""/>
        <dsp:cNvSpPr/>
      </dsp:nvSpPr>
      <dsp:spPr>
        <a:xfrm>
          <a:off x="9227066" y="1096370"/>
          <a:ext cx="829671" cy="82967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CBE1990-6C6F-4E59-B90B-28EFD149B510}">
      <dsp:nvSpPr>
        <dsp:cNvPr id="0" name=""/>
        <dsp:cNvSpPr/>
      </dsp:nvSpPr>
      <dsp:spPr>
        <a:xfrm>
          <a:off x="8456657"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a:t>Develop an action plan</a:t>
          </a:r>
        </a:p>
      </dsp:txBody>
      <dsp:txXfrm>
        <a:off x="8456657" y="2684598"/>
        <a:ext cx="2370489"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CE1E7A-5478-4047-A500-8544FA0E59B6}">
      <dsp:nvSpPr>
        <dsp:cNvPr id="0" name=""/>
        <dsp:cNvSpPr/>
      </dsp:nvSpPr>
      <dsp:spPr>
        <a:xfrm>
          <a:off x="622800" y="1275667"/>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207A14-E1AE-4F7B-90BF-C08219382B58}">
      <dsp:nvSpPr>
        <dsp:cNvPr id="0" name=""/>
        <dsp:cNvSpPr/>
      </dsp:nvSpPr>
      <dsp:spPr>
        <a:xfrm>
          <a:off x="12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t>Research </a:t>
          </a:r>
        </a:p>
      </dsp:txBody>
      <dsp:txXfrm>
        <a:off x="127800" y="2355670"/>
        <a:ext cx="1800000" cy="720000"/>
      </dsp:txXfrm>
    </dsp:sp>
    <dsp:sp modelId="{90F0938A-9CA5-4B6E-9E94-1460ED0B4FAB}">
      <dsp:nvSpPr>
        <dsp:cNvPr id="0" name=""/>
        <dsp:cNvSpPr/>
      </dsp:nvSpPr>
      <dsp:spPr>
        <a:xfrm>
          <a:off x="2737800" y="1275667"/>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DE2D18-6C2E-411B-812C-4248CFB27BE7}">
      <dsp:nvSpPr>
        <dsp:cNvPr id="0" name=""/>
        <dsp:cNvSpPr/>
      </dsp:nvSpPr>
      <dsp:spPr>
        <a:xfrm>
          <a:off x="2242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t>Create Visuals</a:t>
          </a:r>
        </a:p>
      </dsp:txBody>
      <dsp:txXfrm>
        <a:off x="2242800" y="2355670"/>
        <a:ext cx="1800000" cy="720000"/>
      </dsp:txXfrm>
    </dsp:sp>
    <dsp:sp modelId="{18F10379-605C-4736-B6AD-35AB5DB26412}">
      <dsp:nvSpPr>
        <dsp:cNvPr id="0" name=""/>
        <dsp:cNvSpPr/>
      </dsp:nvSpPr>
      <dsp:spPr>
        <a:xfrm>
          <a:off x="4852800" y="1275667"/>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A8FE7A-B232-4251-A692-F9E07C4C53B7}">
      <dsp:nvSpPr>
        <dsp:cNvPr id="0" name=""/>
        <dsp:cNvSpPr/>
      </dsp:nvSpPr>
      <dsp:spPr>
        <a:xfrm>
          <a:off x="435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t>Be Clear and Concise</a:t>
          </a:r>
        </a:p>
      </dsp:txBody>
      <dsp:txXfrm>
        <a:off x="4357800" y="2355670"/>
        <a:ext cx="1800000" cy="720000"/>
      </dsp:txXfrm>
    </dsp:sp>
    <dsp:sp modelId="{4D4F18A4-5849-4353-B8C0-0D6BC23B2CB0}">
      <dsp:nvSpPr>
        <dsp:cNvPr id="0" name=""/>
        <dsp:cNvSpPr/>
      </dsp:nvSpPr>
      <dsp:spPr>
        <a:xfrm>
          <a:off x="6967800" y="1275667"/>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0EBCB6-2AF7-4279-9BA8-1EA9B613F530}">
      <dsp:nvSpPr>
        <dsp:cNvPr id="0" name=""/>
        <dsp:cNvSpPr/>
      </dsp:nvSpPr>
      <dsp:spPr>
        <a:xfrm>
          <a:off x="6472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t>Validate</a:t>
          </a:r>
        </a:p>
      </dsp:txBody>
      <dsp:txXfrm>
        <a:off x="6472800" y="2355670"/>
        <a:ext cx="1800000" cy="720000"/>
      </dsp:txXfrm>
    </dsp:sp>
    <dsp:sp modelId="{46EA7E03-D321-4313-937F-20FB250DABAB}">
      <dsp:nvSpPr>
        <dsp:cNvPr id="0" name=""/>
        <dsp:cNvSpPr/>
      </dsp:nvSpPr>
      <dsp:spPr>
        <a:xfrm>
          <a:off x="9082800" y="1275667"/>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A8ADB3-9219-4FE1-8CF3-8C30F992B862}">
      <dsp:nvSpPr>
        <dsp:cNvPr id="0" name=""/>
        <dsp:cNvSpPr/>
      </dsp:nvSpPr>
      <dsp:spPr>
        <a:xfrm>
          <a:off x="858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t>Get a Sign-off</a:t>
          </a:r>
        </a:p>
      </dsp:txBody>
      <dsp:txXfrm>
        <a:off x="8587800" y="2355670"/>
        <a:ext cx="18000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250BBA-B348-4E52-AE41-B6DDF4D3FA25}">
      <dsp:nvSpPr>
        <dsp:cNvPr id="0" name=""/>
        <dsp:cNvSpPr/>
      </dsp:nvSpPr>
      <dsp:spPr>
        <a:xfrm>
          <a:off x="961120" y="2079"/>
          <a:ext cx="2094322" cy="125659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Interviews</a:t>
          </a:r>
        </a:p>
      </dsp:txBody>
      <dsp:txXfrm>
        <a:off x="961120" y="2079"/>
        <a:ext cx="2094322" cy="1256593"/>
      </dsp:txXfrm>
    </dsp:sp>
    <dsp:sp modelId="{8AF8FE8A-B8BC-40B0-A653-3A70A27D4D50}">
      <dsp:nvSpPr>
        <dsp:cNvPr id="0" name=""/>
        <dsp:cNvSpPr/>
      </dsp:nvSpPr>
      <dsp:spPr>
        <a:xfrm>
          <a:off x="3264875" y="2079"/>
          <a:ext cx="2094322" cy="125659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Questionnaires or Surveys</a:t>
          </a:r>
        </a:p>
      </dsp:txBody>
      <dsp:txXfrm>
        <a:off x="3264875" y="2079"/>
        <a:ext cx="2094322" cy="1256593"/>
      </dsp:txXfrm>
    </dsp:sp>
    <dsp:sp modelId="{7C22EA36-BC2C-44EC-9231-1C294F03CE82}">
      <dsp:nvSpPr>
        <dsp:cNvPr id="0" name=""/>
        <dsp:cNvSpPr/>
      </dsp:nvSpPr>
      <dsp:spPr>
        <a:xfrm>
          <a:off x="5568630" y="2079"/>
          <a:ext cx="2094322" cy="125659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User Observation</a:t>
          </a:r>
        </a:p>
      </dsp:txBody>
      <dsp:txXfrm>
        <a:off x="5568630" y="2079"/>
        <a:ext cx="2094322" cy="1256593"/>
      </dsp:txXfrm>
    </dsp:sp>
    <dsp:sp modelId="{65AC9A49-DD90-435D-A8CA-D58D1F3D2378}">
      <dsp:nvSpPr>
        <dsp:cNvPr id="0" name=""/>
        <dsp:cNvSpPr/>
      </dsp:nvSpPr>
      <dsp:spPr>
        <a:xfrm>
          <a:off x="7872385" y="2079"/>
          <a:ext cx="2094322" cy="125659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Document Analysis</a:t>
          </a:r>
        </a:p>
      </dsp:txBody>
      <dsp:txXfrm>
        <a:off x="7872385" y="2079"/>
        <a:ext cx="2094322" cy="1256593"/>
      </dsp:txXfrm>
    </dsp:sp>
    <dsp:sp modelId="{FE3DDA31-2250-4BC1-9F77-A66C4ADD4A03}">
      <dsp:nvSpPr>
        <dsp:cNvPr id="0" name=""/>
        <dsp:cNvSpPr/>
      </dsp:nvSpPr>
      <dsp:spPr>
        <a:xfrm>
          <a:off x="961120" y="1468105"/>
          <a:ext cx="2094322" cy="1256593"/>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Interface Analysis</a:t>
          </a:r>
        </a:p>
      </dsp:txBody>
      <dsp:txXfrm>
        <a:off x="961120" y="1468105"/>
        <a:ext cx="2094322" cy="1256593"/>
      </dsp:txXfrm>
    </dsp:sp>
    <dsp:sp modelId="{103D6950-4371-424C-B2C3-1A70E78162C7}">
      <dsp:nvSpPr>
        <dsp:cNvPr id="0" name=""/>
        <dsp:cNvSpPr/>
      </dsp:nvSpPr>
      <dsp:spPr>
        <a:xfrm>
          <a:off x="3264875" y="1468105"/>
          <a:ext cx="2094322" cy="125659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Workshops</a:t>
          </a:r>
        </a:p>
      </dsp:txBody>
      <dsp:txXfrm>
        <a:off x="3264875" y="1468105"/>
        <a:ext cx="2094322" cy="1256593"/>
      </dsp:txXfrm>
    </dsp:sp>
    <dsp:sp modelId="{A440AE4B-C2B1-4435-A6CC-93854D625C34}">
      <dsp:nvSpPr>
        <dsp:cNvPr id="0" name=""/>
        <dsp:cNvSpPr/>
      </dsp:nvSpPr>
      <dsp:spPr>
        <a:xfrm>
          <a:off x="5568630" y="1468105"/>
          <a:ext cx="2094322" cy="125659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Brainstorming</a:t>
          </a:r>
        </a:p>
      </dsp:txBody>
      <dsp:txXfrm>
        <a:off x="5568630" y="1468105"/>
        <a:ext cx="2094322" cy="1256593"/>
      </dsp:txXfrm>
    </dsp:sp>
    <dsp:sp modelId="{6821E732-2944-4FD0-A4A7-87C7FDFC0649}">
      <dsp:nvSpPr>
        <dsp:cNvPr id="0" name=""/>
        <dsp:cNvSpPr/>
      </dsp:nvSpPr>
      <dsp:spPr>
        <a:xfrm>
          <a:off x="7872385" y="1468105"/>
          <a:ext cx="2094322" cy="125659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Role-Play</a:t>
          </a:r>
        </a:p>
      </dsp:txBody>
      <dsp:txXfrm>
        <a:off x="7872385" y="1468105"/>
        <a:ext cx="2094322" cy="1256593"/>
      </dsp:txXfrm>
    </dsp:sp>
    <dsp:sp modelId="{FACBE181-60E2-435B-A7DB-BB610F199225}">
      <dsp:nvSpPr>
        <dsp:cNvPr id="0" name=""/>
        <dsp:cNvSpPr/>
      </dsp:nvSpPr>
      <dsp:spPr>
        <a:xfrm>
          <a:off x="2112998" y="2934131"/>
          <a:ext cx="2094322" cy="125659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Use Cases and Scenarios</a:t>
          </a:r>
        </a:p>
      </dsp:txBody>
      <dsp:txXfrm>
        <a:off x="2112998" y="2934131"/>
        <a:ext cx="2094322" cy="1256593"/>
      </dsp:txXfrm>
    </dsp:sp>
    <dsp:sp modelId="{839B0F71-D418-40FA-917A-C3083C4B5545}">
      <dsp:nvSpPr>
        <dsp:cNvPr id="0" name=""/>
        <dsp:cNvSpPr/>
      </dsp:nvSpPr>
      <dsp:spPr>
        <a:xfrm>
          <a:off x="4416753" y="2934131"/>
          <a:ext cx="2094322" cy="1256593"/>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Focus Groups</a:t>
          </a:r>
        </a:p>
      </dsp:txBody>
      <dsp:txXfrm>
        <a:off x="4416753" y="2934131"/>
        <a:ext cx="2094322" cy="1256593"/>
      </dsp:txXfrm>
    </dsp:sp>
    <dsp:sp modelId="{6A43DF0C-65A8-419E-8D95-61487D9124DA}">
      <dsp:nvSpPr>
        <dsp:cNvPr id="0" name=""/>
        <dsp:cNvSpPr/>
      </dsp:nvSpPr>
      <dsp:spPr>
        <a:xfrm>
          <a:off x="6720508" y="2934131"/>
          <a:ext cx="2094322" cy="125659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Prototyping</a:t>
          </a:r>
        </a:p>
      </dsp:txBody>
      <dsp:txXfrm>
        <a:off x="6720508" y="2934131"/>
        <a:ext cx="2094322" cy="12565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63E357-7FD3-4EE8-AC22-5C3AA804ADFF}">
      <dsp:nvSpPr>
        <dsp:cNvPr id="0" name=""/>
        <dsp:cNvSpPr/>
      </dsp:nvSpPr>
      <dsp:spPr>
        <a:xfrm>
          <a:off x="8092" y="1011014"/>
          <a:ext cx="812109" cy="81210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FDAA43-C27F-473D-8BC8-A3EA3264B5EF}">
      <dsp:nvSpPr>
        <dsp:cNvPr id="0" name=""/>
        <dsp:cNvSpPr/>
      </dsp:nvSpPr>
      <dsp:spPr>
        <a:xfrm>
          <a:off x="8092" y="1923283"/>
          <a:ext cx="2320312" cy="3480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defRPr b="1"/>
          </a:pPr>
          <a:r>
            <a:rPr lang="en-US" sz="1700" kern="1200"/>
            <a:t>Process Flowchart</a:t>
          </a:r>
        </a:p>
      </dsp:txBody>
      <dsp:txXfrm>
        <a:off x="8092" y="1923283"/>
        <a:ext cx="2320312" cy="348046"/>
      </dsp:txXfrm>
    </dsp:sp>
    <dsp:sp modelId="{F2F93D92-E28C-4DC8-853D-F29FD5D2482A}">
      <dsp:nvSpPr>
        <dsp:cNvPr id="0" name=""/>
        <dsp:cNvSpPr/>
      </dsp:nvSpPr>
      <dsp:spPr>
        <a:xfrm>
          <a:off x="8092" y="2317916"/>
          <a:ext cx="2320312" cy="10224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77850">
            <a:lnSpc>
              <a:spcPct val="100000"/>
            </a:lnSpc>
            <a:spcBef>
              <a:spcPct val="0"/>
            </a:spcBef>
            <a:spcAft>
              <a:spcPct val="35000"/>
            </a:spcAft>
            <a:buNone/>
          </a:pPr>
          <a:r>
            <a:rPr lang="en-US" sz="1300" kern="1200"/>
            <a:t>most common type</a:t>
          </a:r>
        </a:p>
        <a:p>
          <a:pPr marL="0" lvl="0" indent="0" algn="l" defTabSz="577850">
            <a:lnSpc>
              <a:spcPct val="100000"/>
            </a:lnSpc>
            <a:spcBef>
              <a:spcPct val="0"/>
            </a:spcBef>
            <a:spcAft>
              <a:spcPct val="35000"/>
            </a:spcAft>
            <a:buNone/>
          </a:pPr>
          <a:r>
            <a:rPr lang="en-US" sz="1300" kern="1200"/>
            <a:t>illustrates the steps of plans, projects, production processes, etc.</a:t>
          </a:r>
        </a:p>
      </dsp:txBody>
      <dsp:txXfrm>
        <a:off x="8092" y="2317916"/>
        <a:ext cx="2320312" cy="1022406"/>
      </dsp:txXfrm>
    </dsp:sp>
    <dsp:sp modelId="{287229C5-E376-4E05-AC22-4D4DB7A10794}">
      <dsp:nvSpPr>
        <dsp:cNvPr id="0" name=""/>
        <dsp:cNvSpPr/>
      </dsp:nvSpPr>
      <dsp:spPr>
        <a:xfrm>
          <a:off x="2734460" y="1011014"/>
          <a:ext cx="812109" cy="81210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10E123-1056-4088-917C-369CC695C3F2}">
      <dsp:nvSpPr>
        <dsp:cNvPr id="0" name=""/>
        <dsp:cNvSpPr/>
      </dsp:nvSpPr>
      <dsp:spPr>
        <a:xfrm>
          <a:off x="2734460" y="1923283"/>
          <a:ext cx="2320312" cy="3480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defRPr b="1"/>
          </a:pPr>
          <a:r>
            <a:rPr lang="en-US" sz="1700" kern="1200"/>
            <a:t>Workflow Chart</a:t>
          </a:r>
        </a:p>
      </dsp:txBody>
      <dsp:txXfrm>
        <a:off x="2734460" y="1923283"/>
        <a:ext cx="2320312" cy="348046"/>
      </dsp:txXfrm>
    </dsp:sp>
    <dsp:sp modelId="{FB105125-451E-41ED-8B68-04123CD85B5B}">
      <dsp:nvSpPr>
        <dsp:cNvPr id="0" name=""/>
        <dsp:cNvSpPr/>
      </dsp:nvSpPr>
      <dsp:spPr>
        <a:xfrm>
          <a:off x="2734460" y="2317916"/>
          <a:ext cx="2320312" cy="10224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77850">
            <a:lnSpc>
              <a:spcPct val="100000"/>
            </a:lnSpc>
            <a:spcBef>
              <a:spcPct val="0"/>
            </a:spcBef>
            <a:spcAft>
              <a:spcPct val="35000"/>
            </a:spcAft>
            <a:buNone/>
          </a:pPr>
          <a:r>
            <a:rPr lang="en-US" sz="1300" kern="1200"/>
            <a:t>Indicate the flow of materials and data in an organization</a:t>
          </a:r>
        </a:p>
        <a:p>
          <a:pPr marL="0" lvl="0" indent="0" algn="l" defTabSz="577850">
            <a:lnSpc>
              <a:spcPct val="100000"/>
            </a:lnSpc>
            <a:spcBef>
              <a:spcPct val="0"/>
            </a:spcBef>
            <a:spcAft>
              <a:spcPct val="35000"/>
            </a:spcAft>
            <a:buNone/>
          </a:pPr>
          <a:r>
            <a:rPr lang="en-US" sz="1300" kern="1200"/>
            <a:t>Good for explaining business operations</a:t>
          </a:r>
        </a:p>
      </dsp:txBody>
      <dsp:txXfrm>
        <a:off x="2734460" y="2317916"/>
        <a:ext cx="2320312" cy="1022406"/>
      </dsp:txXfrm>
    </dsp:sp>
    <dsp:sp modelId="{79EE0B5E-AC0A-447E-B7CF-71AAA8134763}">
      <dsp:nvSpPr>
        <dsp:cNvPr id="0" name=""/>
        <dsp:cNvSpPr/>
      </dsp:nvSpPr>
      <dsp:spPr>
        <a:xfrm>
          <a:off x="5460827" y="1011014"/>
          <a:ext cx="812109" cy="81210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8B340F-31EC-4F27-9018-0D2DA85175C2}">
      <dsp:nvSpPr>
        <dsp:cNvPr id="0" name=""/>
        <dsp:cNvSpPr/>
      </dsp:nvSpPr>
      <dsp:spPr>
        <a:xfrm>
          <a:off x="5460827" y="1923283"/>
          <a:ext cx="2320312" cy="3480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defRPr b="1"/>
          </a:pPr>
          <a:r>
            <a:rPr lang="en-US" sz="1700" kern="1200"/>
            <a:t>Swimlane flowchart</a:t>
          </a:r>
        </a:p>
      </dsp:txBody>
      <dsp:txXfrm>
        <a:off x="5460827" y="1923283"/>
        <a:ext cx="2320312" cy="348046"/>
      </dsp:txXfrm>
    </dsp:sp>
    <dsp:sp modelId="{62F415FE-8B19-4A83-AF08-AAFC384C3A87}">
      <dsp:nvSpPr>
        <dsp:cNvPr id="0" name=""/>
        <dsp:cNvSpPr/>
      </dsp:nvSpPr>
      <dsp:spPr>
        <a:xfrm>
          <a:off x="5460827" y="2317916"/>
          <a:ext cx="2320312" cy="10224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77850">
            <a:lnSpc>
              <a:spcPct val="100000"/>
            </a:lnSpc>
            <a:spcBef>
              <a:spcPct val="0"/>
            </a:spcBef>
            <a:spcAft>
              <a:spcPct val="35000"/>
            </a:spcAft>
            <a:buNone/>
          </a:pPr>
          <a:r>
            <a:rPr lang="en-US" sz="1300" kern="1200"/>
            <a:t>To clarify the interaction process between different employees, departments and processes involved in the business</a:t>
          </a:r>
        </a:p>
      </dsp:txBody>
      <dsp:txXfrm>
        <a:off x="5460827" y="2317916"/>
        <a:ext cx="2320312" cy="1022406"/>
      </dsp:txXfrm>
    </dsp:sp>
    <dsp:sp modelId="{887E8149-D86F-4726-BD6C-A7FD043174D8}">
      <dsp:nvSpPr>
        <dsp:cNvPr id="0" name=""/>
        <dsp:cNvSpPr/>
      </dsp:nvSpPr>
      <dsp:spPr>
        <a:xfrm>
          <a:off x="8187194" y="1011014"/>
          <a:ext cx="812109" cy="81210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591E05-2DA0-4261-8708-D2AFB98AEE97}">
      <dsp:nvSpPr>
        <dsp:cNvPr id="0" name=""/>
        <dsp:cNvSpPr/>
      </dsp:nvSpPr>
      <dsp:spPr>
        <a:xfrm>
          <a:off x="8187194" y="1923283"/>
          <a:ext cx="2320312" cy="3480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defRPr b="1"/>
          </a:pPr>
          <a:r>
            <a:rPr lang="en-US" sz="1700" kern="1200"/>
            <a:t>Data Flowchart</a:t>
          </a:r>
        </a:p>
      </dsp:txBody>
      <dsp:txXfrm>
        <a:off x="8187194" y="1923283"/>
        <a:ext cx="2320312" cy="348046"/>
      </dsp:txXfrm>
    </dsp:sp>
    <dsp:sp modelId="{80ED197F-58DD-45EA-921D-5004FF938DF9}">
      <dsp:nvSpPr>
        <dsp:cNvPr id="0" name=""/>
        <dsp:cNvSpPr/>
      </dsp:nvSpPr>
      <dsp:spPr>
        <a:xfrm>
          <a:off x="8187194" y="2317916"/>
          <a:ext cx="2320312" cy="10224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77850">
            <a:lnSpc>
              <a:spcPct val="100000"/>
            </a:lnSpc>
            <a:spcBef>
              <a:spcPct val="0"/>
            </a:spcBef>
            <a:spcAft>
              <a:spcPct val="35000"/>
            </a:spcAft>
            <a:buNone/>
          </a:pPr>
          <a:r>
            <a:rPr lang="en-US" sz="1300" kern="1200"/>
            <a:t>Explains the input and output flows in an information system</a:t>
          </a:r>
        </a:p>
      </dsp:txBody>
      <dsp:txXfrm>
        <a:off x="8187194" y="2317916"/>
        <a:ext cx="2320312" cy="102240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9BA3EF-7D0A-4684-A845-5E2E57B93CF4}">
      <dsp:nvSpPr>
        <dsp:cNvPr id="0" name=""/>
        <dsp:cNvSpPr/>
      </dsp:nvSpPr>
      <dsp:spPr>
        <a:xfrm>
          <a:off x="973190" y="785492"/>
          <a:ext cx="1264141" cy="1264141"/>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966E018-30E7-4661-BBFB-432B5833515F}">
      <dsp:nvSpPr>
        <dsp:cNvPr id="0" name=""/>
        <dsp:cNvSpPr/>
      </dsp:nvSpPr>
      <dsp:spPr>
        <a:xfrm>
          <a:off x="1242597" y="1054900"/>
          <a:ext cx="725326" cy="72532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1BCDB0E-DD62-4B97-AC64-AF2A5353C8B7}">
      <dsp:nvSpPr>
        <dsp:cNvPr id="0" name=""/>
        <dsp:cNvSpPr/>
      </dsp:nvSpPr>
      <dsp:spPr>
        <a:xfrm>
          <a:off x="569079" y="2443382"/>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Problem Statement</a:t>
          </a:r>
        </a:p>
      </dsp:txBody>
      <dsp:txXfrm>
        <a:off x="569079" y="2443382"/>
        <a:ext cx="2072362" cy="720000"/>
      </dsp:txXfrm>
    </dsp:sp>
    <dsp:sp modelId="{739A3510-3E82-4D06-9467-CAAABB8FA6A0}">
      <dsp:nvSpPr>
        <dsp:cNvPr id="0" name=""/>
        <dsp:cNvSpPr/>
      </dsp:nvSpPr>
      <dsp:spPr>
        <a:xfrm>
          <a:off x="3408216" y="785492"/>
          <a:ext cx="1264141" cy="1264141"/>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606FA36-3A4C-4953-A43D-D11AEA223ACB}">
      <dsp:nvSpPr>
        <dsp:cNvPr id="0" name=""/>
        <dsp:cNvSpPr/>
      </dsp:nvSpPr>
      <dsp:spPr>
        <a:xfrm>
          <a:off x="3677623" y="1054900"/>
          <a:ext cx="725326" cy="72532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769D949-CBD7-4FF8-90A1-65854D74461F}">
      <dsp:nvSpPr>
        <dsp:cNvPr id="0" name=""/>
        <dsp:cNvSpPr/>
      </dsp:nvSpPr>
      <dsp:spPr>
        <a:xfrm>
          <a:off x="3004105" y="2443382"/>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Proposed Solution</a:t>
          </a:r>
        </a:p>
      </dsp:txBody>
      <dsp:txXfrm>
        <a:off x="3004105" y="2443382"/>
        <a:ext cx="2072362" cy="720000"/>
      </dsp:txXfrm>
    </dsp:sp>
    <dsp:sp modelId="{893A5293-7F83-4AD1-A72E-5DF4EC50CBEF}">
      <dsp:nvSpPr>
        <dsp:cNvPr id="0" name=""/>
        <dsp:cNvSpPr/>
      </dsp:nvSpPr>
      <dsp:spPr>
        <a:xfrm>
          <a:off x="5843242" y="785492"/>
          <a:ext cx="1264141" cy="1264141"/>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33FEBF-22CF-4CEC-9F69-0701092D311B}">
      <dsp:nvSpPr>
        <dsp:cNvPr id="0" name=""/>
        <dsp:cNvSpPr/>
      </dsp:nvSpPr>
      <dsp:spPr>
        <a:xfrm>
          <a:off x="6112649" y="1054900"/>
          <a:ext cx="725326" cy="72532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41D0E4C-8B30-468C-8F1E-B0C4F53F3D54}">
      <dsp:nvSpPr>
        <dsp:cNvPr id="0" name=""/>
        <dsp:cNvSpPr/>
      </dsp:nvSpPr>
      <dsp:spPr>
        <a:xfrm>
          <a:off x="5439131" y="2443382"/>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Solution's Value</a:t>
          </a:r>
        </a:p>
      </dsp:txBody>
      <dsp:txXfrm>
        <a:off x="5439131" y="2443382"/>
        <a:ext cx="2072362" cy="720000"/>
      </dsp:txXfrm>
    </dsp:sp>
    <dsp:sp modelId="{9A7C9E6E-255D-4192-B9D6-9582AC30FDC1}">
      <dsp:nvSpPr>
        <dsp:cNvPr id="0" name=""/>
        <dsp:cNvSpPr/>
      </dsp:nvSpPr>
      <dsp:spPr>
        <a:xfrm>
          <a:off x="8278268" y="785492"/>
          <a:ext cx="1264141" cy="1264141"/>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E635911-DF99-4C30-B3EC-CC025F7346BC}">
      <dsp:nvSpPr>
        <dsp:cNvPr id="0" name=""/>
        <dsp:cNvSpPr/>
      </dsp:nvSpPr>
      <dsp:spPr>
        <a:xfrm>
          <a:off x="8547675" y="1054900"/>
          <a:ext cx="725326" cy="72532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5FFC23-4F79-439E-B52B-EA22B2EB7443}">
      <dsp:nvSpPr>
        <dsp:cNvPr id="0" name=""/>
        <dsp:cNvSpPr/>
      </dsp:nvSpPr>
      <dsp:spPr>
        <a:xfrm>
          <a:off x="7874157" y="2443382"/>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Conclusion and Next Steps</a:t>
          </a:r>
        </a:p>
      </dsp:txBody>
      <dsp:txXfrm>
        <a:off x="7874157" y="2443382"/>
        <a:ext cx="2072362" cy="7200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DA323-5702-4DB4-A9D8-0D11C04D83AF}">
      <dsp:nvSpPr>
        <dsp:cNvPr id="0" name=""/>
        <dsp:cNvSpPr/>
      </dsp:nvSpPr>
      <dsp:spPr>
        <a:xfrm>
          <a:off x="478800" y="1095669"/>
          <a:ext cx="1098000" cy="109800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2DD46F-9F92-4D5C-93FC-F7BB6166FC55}">
      <dsp:nvSpPr>
        <dsp:cNvPr id="0" name=""/>
        <dsp:cNvSpPr/>
      </dsp:nvSpPr>
      <dsp:spPr>
        <a:xfrm>
          <a:off x="712800" y="1329669"/>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2E5FB4D-2CE6-4E79-B572-2086ED18A5F8}">
      <dsp:nvSpPr>
        <dsp:cNvPr id="0" name=""/>
        <dsp:cNvSpPr/>
      </dsp:nvSpPr>
      <dsp:spPr>
        <a:xfrm>
          <a:off x="127800" y="2535669"/>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defRPr cap="all"/>
          </a:pPr>
          <a:r>
            <a:rPr lang="en-US" sz="1700" kern="1200"/>
            <a:t>Timeline</a:t>
          </a:r>
        </a:p>
      </dsp:txBody>
      <dsp:txXfrm>
        <a:off x="127800" y="2535669"/>
        <a:ext cx="1800000" cy="720000"/>
      </dsp:txXfrm>
    </dsp:sp>
    <dsp:sp modelId="{23805919-00A6-4B19-8FAB-720CE32E32F6}">
      <dsp:nvSpPr>
        <dsp:cNvPr id="0" name=""/>
        <dsp:cNvSpPr/>
      </dsp:nvSpPr>
      <dsp:spPr>
        <a:xfrm>
          <a:off x="2593800" y="1095669"/>
          <a:ext cx="1098000" cy="109800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67AC504-5248-4CA0-8F87-2DEF88B80502}">
      <dsp:nvSpPr>
        <dsp:cNvPr id="0" name=""/>
        <dsp:cNvSpPr/>
      </dsp:nvSpPr>
      <dsp:spPr>
        <a:xfrm>
          <a:off x="2827800" y="1329668"/>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C9DFFBA-D50E-46A8-88A5-234F5DE1BE43}">
      <dsp:nvSpPr>
        <dsp:cNvPr id="0" name=""/>
        <dsp:cNvSpPr/>
      </dsp:nvSpPr>
      <dsp:spPr>
        <a:xfrm>
          <a:off x="2242800" y="2535669"/>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defRPr cap="all"/>
          </a:pPr>
          <a:r>
            <a:rPr lang="en-US" sz="1700" kern="1200"/>
            <a:t>Budget</a:t>
          </a:r>
        </a:p>
      </dsp:txBody>
      <dsp:txXfrm>
        <a:off x="2242800" y="2535669"/>
        <a:ext cx="1800000" cy="720000"/>
      </dsp:txXfrm>
    </dsp:sp>
    <dsp:sp modelId="{EEF4C18F-482A-4C9F-B08B-9A4176A4E345}">
      <dsp:nvSpPr>
        <dsp:cNvPr id="0" name=""/>
        <dsp:cNvSpPr/>
      </dsp:nvSpPr>
      <dsp:spPr>
        <a:xfrm>
          <a:off x="4708800" y="1095669"/>
          <a:ext cx="1098000" cy="1098000"/>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3F164F-2FD4-4072-90EB-E5E7589DCB9F}">
      <dsp:nvSpPr>
        <dsp:cNvPr id="0" name=""/>
        <dsp:cNvSpPr/>
      </dsp:nvSpPr>
      <dsp:spPr>
        <a:xfrm>
          <a:off x="4942800" y="1329668"/>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F8BBF42-E895-4541-8956-953F8F1C5A2F}">
      <dsp:nvSpPr>
        <dsp:cNvPr id="0" name=""/>
        <dsp:cNvSpPr/>
      </dsp:nvSpPr>
      <dsp:spPr>
        <a:xfrm>
          <a:off x="4357800" y="2535669"/>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defRPr cap="all"/>
          </a:pPr>
          <a:r>
            <a:rPr lang="en-US" sz="1700" kern="1200"/>
            <a:t>Deliverables</a:t>
          </a:r>
        </a:p>
      </dsp:txBody>
      <dsp:txXfrm>
        <a:off x="4357800" y="2535669"/>
        <a:ext cx="1800000" cy="720000"/>
      </dsp:txXfrm>
    </dsp:sp>
    <dsp:sp modelId="{70D6AB9E-FF63-4F83-B8EB-6492BF063E47}">
      <dsp:nvSpPr>
        <dsp:cNvPr id="0" name=""/>
        <dsp:cNvSpPr/>
      </dsp:nvSpPr>
      <dsp:spPr>
        <a:xfrm>
          <a:off x="6823800" y="1095669"/>
          <a:ext cx="1098000" cy="1098000"/>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74DFB8-9698-4A7A-9D21-609D46D98425}">
      <dsp:nvSpPr>
        <dsp:cNvPr id="0" name=""/>
        <dsp:cNvSpPr/>
      </dsp:nvSpPr>
      <dsp:spPr>
        <a:xfrm>
          <a:off x="7057800" y="1329668"/>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D39CDEE-7E2F-4DC0-962B-62B204DFC45E}">
      <dsp:nvSpPr>
        <dsp:cNvPr id="0" name=""/>
        <dsp:cNvSpPr/>
      </dsp:nvSpPr>
      <dsp:spPr>
        <a:xfrm>
          <a:off x="6472800" y="2535669"/>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defRPr cap="all"/>
          </a:pPr>
          <a:r>
            <a:rPr lang="en-US" sz="1700" kern="1200"/>
            <a:t>Project Requirement</a:t>
          </a:r>
        </a:p>
      </dsp:txBody>
      <dsp:txXfrm>
        <a:off x="6472800" y="2535669"/>
        <a:ext cx="1800000" cy="720000"/>
      </dsp:txXfrm>
    </dsp:sp>
    <dsp:sp modelId="{DA6EB05D-A22C-4589-936E-9664F13A7675}">
      <dsp:nvSpPr>
        <dsp:cNvPr id="0" name=""/>
        <dsp:cNvSpPr/>
      </dsp:nvSpPr>
      <dsp:spPr>
        <a:xfrm>
          <a:off x="8938800" y="1095669"/>
          <a:ext cx="1098000" cy="1098000"/>
        </a:xfrm>
        <a:prstGeom prst="round2DiagRect">
          <a:avLst>
            <a:gd name="adj1" fmla="val 29727"/>
            <a:gd name="adj2" fmla="val 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5008487-F61C-4D1C-8C2A-01D3825FE42E}">
      <dsp:nvSpPr>
        <dsp:cNvPr id="0" name=""/>
        <dsp:cNvSpPr/>
      </dsp:nvSpPr>
      <dsp:spPr>
        <a:xfrm>
          <a:off x="9172800" y="1329668"/>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56AEF90-72BE-479D-BB5B-9CF4E5F391A8}">
      <dsp:nvSpPr>
        <dsp:cNvPr id="0" name=""/>
        <dsp:cNvSpPr/>
      </dsp:nvSpPr>
      <dsp:spPr>
        <a:xfrm>
          <a:off x="8587800" y="2535669"/>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defRPr cap="all"/>
          </a:pPr>
          <a:r>
            <a:rPr lang="en-US" sz="1700" kern="1200"/>
            <a:t>Project Team</a:t>
          </a:r>
        </a:p>
      </dsp:txBody>
      <dsp:txXfrm>
        <a:off x="8587800" y="2535669"/>
        <a:ext cx="1800000" cy="72000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678208-3FB2-479C-BA6D-7ACB3846F791}">
      <dsp:nvSpPr>
        <dsp:cNvPr id="0" name=""/>
        <dsp:cNvSpPr/>
      </dsp:nvSpPr>
      <dsp:spPr>
        <a:xfrm>
          <a:off x="682185" y="0"/>
          <a:ext cx="5536141" cy="5536141"/>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FE93F48-C91D-42B7-80BD-21CF781118B2}">
      <dsp:nvSpPr>
        <dsp:cNvPr id="0" name=""/>
        <dsp:cNvSpPr/>
      </dsp:nvSpPr>
      <dsp:spPr>
        <a:xfrm>
          <a:off x="1208118" y="525933"/>
          <a:ext cx="2159094" cy="215909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Team Members</a:t>
          </a:r>
        </a:p>
      </dsp:txBody>
      <dsp:txXfrm>
        <a:off x="1313516" y="631331"/>
        <a:ext cx="1948298" cy="1948298"/>
      </dsp:txXfrm>
    </dsp:sp>
    <dsp:sp modelId="{5F20C589-B630-41CB-94A4-0B1AE007DDA0}">
      <dsp:nvSpPr>
        <dsp:cNvPr id="0" name=""/>
        <dsp:cNvSpPr/>
      </dsp:nvSpPr>
      <dsp:spPr>
        <a:xfrm>
          <a:off x="3533298" y="525933"/>
          <a:ext cx="2159094" cy="2159094"/>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Project Manager</a:t>
          </a:r>
        </a:p>
      </dsp:txBody>
      <dsp:txXfrm>
        <a:off x="3638696" y="631331"/>
        <a:ext cx="1948298" cy="1948298"/>
      </dsp:txXfrm>
    </dsp:sp>
    <dsp:sp modelId="{08DC2018-1072-41AD-AC6B-F6B5B94C0C8D}">
      <dsp:nvSpPr>
        <dsp:cNvPr id="0" name=""/>
        <dsp:cNvSpPr/>
      </dsp:nvSpPr>
      <dsp:spPr>
        <a:xfrm>
          <a:off x="1208118" y="2851112"/>
          <a:ext cx="2159094" cy="2159094"/>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Executives</a:t>
          </a:r>
        </a:p>
      </dsp:txBody>
      <dsp:txXfrm>
        <a:off x="1313516" y="2956510"/>
        <a:ext cx="1948298" cy="1948298"/>
      </dsp:txXfrm>
    </dsp:sp>
    <dsp:sp modelId="{3DE88FB2-D183-46D2-97DF-2329E475244F}">
      <dsp:nvSpPr>
        <dsp:cNvPr id="0" name=""/>
        <dsp:cNvSpPr/>
      </dsp:nvSpPr>
      <dsp:spPr>
        <a:xfrm>
          <a:off x="3533298" y="2851112"/>
          <a:ext cx="2159094" cy="215909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Clients</a:t>
          </a:r>
        </a:p>
      </dsp:txBody>
      <dsp:txXfrm>
        <a:off x="3638696" y="2956510"/>
        <a:ext cx="1948298" cy="194829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2A2B5E-1D21-4120-9B60-64A4AB6F3C1A}">
      <dsp:nvSpPr>
        <dsp:cNvPr id="0" name=""/>
        <dsp:cNvSpPr/>
      </dsp:nvSpPr>
      <dsp:spPr>
        <a:xfrm>
          <a:off x="299054" y="1056859"/>
          <a:ext cx="932871" cy="932871"/>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C99C281-4F66-41D5-BD49-51CF80450160}">
      <dsp:nvSpPr>
        <dsp:cNvPr id="0" name=""/>
        <dsp:cNvSpPr/>
      </dsp:nvSpPr>
      <dsp:spPr>
        <a:xfrm>
          <a:off x="497863" y="1255668"/>
          <a:ext cx="535253" cy="53525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2EF5AE4-2857-433E-99C1-A8A6FC6FAA29}">
      <dsp:nvSpPr>
        <dsp:cNvPr id="0" name=""/>
        <dsp:cNvSpPr/>
      </dsp:nvSpPr>
      <dsp:spPr>
        <a:xfrm>
          <a:off x="841" y="2280297"/>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US" sz="1400" kern="1200"/>
            <a:t>Project Risks</a:t>
          </a:r>
        </a:p>
      </dsp:txBody>
      <dsp:txXfrm>
        <a:off x="841" y="2280297"/>
        <a:ext cx="1529296" cy="611718"/>
      </dsp:txXfrm>
    </dsp:sp>
    <dsp:sp modelId="{767E34B6-1D7E-4329-835D-7AFAF4F303AA}">
      <dsp:nvSpPr>
        <dsp:cNvPr id="0" name=""/>
        <dsp:cNvSpPr/>
      </dsp:nvSpPr>
      <dsp:spPr>
        <a:xfrm>
          <a:off x="2095978" y="1056859"/>
          <a:ext cx="932871" cy="932871"/>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E0CE8F-F1BB-4B43-8D18-79D15FEF4037}">
      <dsp:nvSpPr>
        <dsp:cNvPr id="0" name=""/>
        <dsp:cNvSpPr/>
      </dsp:nvSpPr>
      <dsp:spPr>
        <a:xfrm>
          <a:off x="2294787" y="1255668"/>
          <a:ext cx="535253" cy="53525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F681E0D-F393-4440-8F3F-FD17775F1F0E}">
      <dsp:nvSpPr>
        <dsp:cNvPr id="0" name=""/>
        <dsp:cNvSpPr/>
      </dsp:nvSpPr>
      <dsp:spPr>
        <a:xfrm>
          <a:off x="1797765" y="2280297"/>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US" sz="1400" kern="1200"/>
            <a:t>Team Availability</a:t>
          </a:r>
        </a:p>
      </dsp:txBody>
      <dsp:txXfrm>
        <a:off x="1797765" y="2280297"/>
        <a:ext cx="1529296" cy="611718"/>
      </dsp:txXfrm>
    </dsp:sp>
    <dsp:sp modelId="{1F58A914-9AC2-4CF9-BB3D-698869769F50}">
      <dsp:nvSpPr>
        <dsp:cNvPr id="0" name=""/>
        <dsp:cNvSpPr/>
      </dsp:nvSpPr>
      <dsp:spPr>
        <a:xfrm>
          <a:off x="3892902" y="1056859"/>
          <a:ext cx="932871" cy="932871"/>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8DE220-4EF4-4084-A94D-9833601FC19C}">
      <dsp:nvSpPr>
        <dsp:cNvPr id="0" name=""/>
        <dsp:cNvSpPr/>
      </dsp:nvSpPr>
      <dsp:spPr>
        <a:xfrm>
          <a:off x="4091711" y="1255668"/>
          <a:ext cx="535253" cy="53525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C4B779B-D18F-4207-9532-D2EC31671CFC}">
      <dsp:nvSpPr>
        <dsp:cNvPr id="0" name=""/>
        <dsp:cNvSpPr/>
      </dsp:nvSpPr>
      <dsp:spPr>
        <a:xfrm>
          <a:off x="3594689" y="2280297"/>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US" sz="1400" kern="1200"/>
            <a:t>Resources</a:t>
          </a:r>
        </a:p>
      </dsp:txBody>
      <dsp:txXfrm>
        <a:off x="3594689" y="2280297"/>
        <a:ext cx="1529296" cy="611718"/>
      </dsp:txXfrm>
    </dsp:sp>
    <dsp:sp modelId="{699C2630-AB91-4FA6-99D7-3F3A8684F9B0}">
      <dsp:nvSpPr>
        <dsp:cNvPr id="0" name=""/>
        <dsp:cNvSpPr/>
      </dsp:nvSpPr>
      <dsp:spPr>
        <a:xfrm>
          <a:off x="5689826" y="1056859"/>
          <a:ext cx="932871" cy="932871"/>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E8A2167-44D4-4D2D-8878-6CFF1DA16F21}">
      <dsp:nvSpPr>
        <dsp:cNvPr id="0" name=""/>
        <dsp:cNvSpPr/>
      </dsp:nvSpPr>
      <dsp:spPr>
        <a:xfrm>
          <a:off x="5888634" y="1255668"/>
          <a:ext cx="535253" cy="53525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5335389-1987-4348-A8CE-272ADBE2F850}">
      <dsp:nvSpPr>
        <dsp:cNvPr id="0" name=""/>
        <dsp:cNvSpPr/>
      </dsp:nvSpPr>
      <dsp:spPr>
        <a:xfrm>
          <a:off x="5391613" y="2280297"/>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US" sz="1400" kern="1200"/>
            <a:t>Project Dependencies</a:t>
          </a:r>
        </a:p>
      </dsp:txBody>
      <dsp:txXfrm>
        <a:off x="5391613" y="2280297"/>
        <a:ext cx="1529296" cy="611718"/>
      </dsp:txXfrm>
    </dsp:sp>
    <dsp:sp modelId="{5B431E86-3306-40F0-A616-9508C5FC63FF}">
      <dsp:nvSpPr>
        <dsp:cNvPr id="0" name=""/>
        <dsp:cNvSpPr/>
      </dsp:nvSpPr>
      <dsp:spPr>
        <a:xfrm>
          <a:off x="7486750" y="1056859"/>
          <a:ext cx="932871" cy="932871"/>
        </a:xfrm>
        <a:prstGeom prst="round2DiagRect">
          <a:avLst>
            <a:gd name="adj1" fmla="val 29727"/>
            <a:gd name="adj2" fmla="val 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2C66E11-A720-4504-8829-B030A9771CE8}">
      <dsp:nvSpPr>
        <dsp:cNvPr id="0" name=""/>
        <dsp:cNvSpPr/>
      </dsp:nvSpPr>
      <dsp:spPr>
        <a:xfrm>
          <a:off x="7685558" y="1255668"/>
          <a:ext cx="535253" cy="53525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0E49722-828D-4697-9C13-6FEB1528A8D9}">
      <dsp:nvSpPr>
        <dsp:cNvPr id="0" name=""/>
        <dsp:cNvSpPr/>
      </dsp:nvSpPr>
      <dsp:spPr>
        <a:xfrm>
          <a:off x="7188537" y="2280297"/>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US" sz="1400" kern="1200"/>
            <a:t>Deadlines</a:t>
          </a:r>
        </a:p>
      </dsp:txBody>
      <dsp:txXfrm>
        <a:off x="7188537" y="2280297"/>
        <a:ext cx="1529296" cy="611718"/>
      </dsp:txXfrm>
    </dsp:sp>
    <dsp:sp modelId="{1E667CD6-E021-41FF-87FA-312476024F5A}">
      <dsp:nvSpPr>
        <dsp:cNvPr id="0" name=""/>
        <dsp:cNvSpPr/>
      </dsp:nvSpPr>
      <dsp:spPr>
        <a:xfrm>
          <a:off x="9283674" y="1056859"/>
          <a:ext cx="932871" cy="932871"/>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6FB6485-9597-4E8B-8FBF-5E5A0F8FF294}">
      <dsp:nvSpPr>
        <dsp:cNvPr id="0" name=""/>
        <dsp:cNvSpPr/>
      </dsp:nvSpPr>
      <dsp:spPr>
        <a:xfrm>
          <a:off x="9482482" y="1255668"/>
          <a:ext cx="535253" cy="535253"/>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E147692-B298-4CD2-B365-D2FF0D39CACD}">
      <dsp:nvSpPr>
        <dsp:cNvPr id="0" name=""/>
        <dsp:cNvSpPr/>
      </dsp:nvSpPr>
      <dsp:spPr>
        <a:xfrm>
          <a:off x="8985461" y="2280297"/>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US" sz="1400" kern="1200"/>
            <a:t>Budget</a:t>
          </a:r>
        </a:p>
      </dsp:txBody>
      <dsp:txXfrm>
        <a:off x="8985461" y="2280297"/>
        <a:ext cx="1529296" cy="61171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45B407-A8A9-4E05-8AB0-8FC784F2F280}">
      <dsp:nvSpPr>
        <dsp:cNvPr id="0" name=""/>
        <dsp:cNvSpPr/>
      </dsp:nvSpPr>
      <dsp:spPr>
        <a:xfrm>
          <a:off x="212335" y="469890"/>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8C28ED7-FF9A-48D3-9EDD-A1A1F4386AA1}">
      <dsp:nvSpPr>
        <dsp:cNvPr id="0" name=""/>
        <dsp:cNvSpPr/>
      </dsp:nvSpPr>
      <dsp:spPr>
        <a:xfrm>
          <a:off x="492877" y="750432"/>
          <a:ext cx="774830" cy="7748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30B662-4E76-43CE-874D-CBE7CAA7BC6B}">
      <dsp:nvSpPr>
        <dsp:cNvPr id="0" name=""/>
        <dsp:cNvSpPr/>
      </dsp:nvSpPr>
      <dsp:spPr>
        <a:xfrm>
          <a:off x="1834517"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a:t>Describe all the costs associated with your project</a:t>
          </a:r>
        </a:p>
      </dsp:txBody>
      <dsp:txXfrm>
        <a:off x="1834517" y="469890"/>
        <a:ext cx="3148942" cy="1335915"/>
      </dsp:txXfrm>
    </dsp:sp>
    <dsp:sp modelId="{D5CB6E08-9A8F-47A7-8FFC-976FE8AA694C}">
      <dsp:nvSpPr>
        <dsp:cNvPr id="0" name=""/>
        <dsp:cNvSpPr/>
      </dsp:nvSpPr>
      <dsp:spPr>
        <a:xfrm>
          <a:off x="5532139" y="469890"/>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EE4A933-8716-4D83-A15E-E8C2DC385C17}">
      <dsp:nvSpPr>
        <dsp:cNvPr id="0" name=""/>
        <dsp:cNvSpPr/>
      </dsp:nvSpPr>
      <dsp:spPr>
        <a:xfrm>
          <a:off x="5812681" y="750432"/>
          <a:ext cx="774830" cy="7748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203739-86E9-4DF0-837A-24457AB16BDB}">
      <dsp:nvSpPr>
        <dsp:cNvPr id="0" name=""/>
        <dsp:cNvSpPr/>
      </dsp:nvSpPr>
      <dsp:spPr>
        <a:xfrm>
          <a:off x="7154322"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a:t>Explain the associated benefits</a:t>
          </a:r>
        </a:p>
      </dsp:txBody>
      <dsp:txXfrm>
        <a:off x="7154322" y="469890"/>
        <a:ext cx="3148942" cy="1335915"/>
      </dsp:txXfrm>
    </dsp:sp>
    <dsp:sp modelId="{3F922DA8-CADC-412E-996A-E857B1B2E46F}">
      <dsp:nvSpPr>
        <dsp:cNvPr id="0" name=""/>
        <dsp:cNvSpPr/>
      </dsp:nvSpPr>
      <dsp:spPr>
        <a:xfrm>
          <a:off x="212335" y="2545532"/>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E527888-D314-40CB-B4B3-FEB3DAA461C6}">
      <dsp:nvSpPr>
        <dsp:cNvPr id="0" name=""/>
        <dsp:cNvSpPr/>
      </dsp:nvSpPr>
      <dsp:spPr>
        <a:xfrm>
          <a:off x="492877" y="2826074"/>
          <a:ext cx="774830" cy="7748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69FE48-ACD9-4C32-8FDA-4DC795A96B6D}">
      <dsp:nvSpPr>
        <dsp:cNvPr id="0" name=""/>
        <dsp:cNvSpPr/>
      </dsp:nvSpPr>
      <dsp:spPr>
        <a:xfrm>
          <a:off x="1834517"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a:t>Write the total expected cost of your project</a:t>
          </a:r>
        </a:p>
      </dsp:txBody>
      <dsp:txXfrm>
        <a:off x="1834517" y="2545532"/>
        <a:ext cx="3148942" cy="1335915"/>
      </dsp:txXfrm>
    </dsp:sp>
    <dsp:sp modelId="{23EDC4C9-B920-456E-A271-069164F2D678}">
      <dsp:nvSpPr>
        <dsp:cNvPr id="0" name=""/>
        <dsp:cNvSpPr/>
      </dsp:nvSpPr>
      <dsp:spPr>
        <a:xfrm>
          <a:off x="5532139" y="2545532"/>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630A3D7-C741-457D-9957-ADC45B869045}">
      <dsp:nvSpPr>
        <dsp:cNvPr id="0" name=""/>
        <dsp:cNvSpPr/>
      </dsp:nvSpPr>
      <dsp:spPr>
        <a:xfrm>
          <a:off x="5812681" y="2826074"/>
          <a:ext cx="774830" cy="7748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E302E8-C8E6-4086-8039-6C84032F7A10}">
      <dsp:nvSpPr>
        <dsp:cNvPr id="0" name=""/>
        <dsp:cNvSpPr/>
      </dsp:nvSpPr>
      <dsp:spPr>
        <a:xfrm>
          <a:off x="7154322"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a:t>Estimate the expected ROI by subtracting your estimated costs from your estimated income</a:t>
          </a:r>
        </a:p>
      </dsp:txBody>
      <dsp:txXfrm>
        <a:off x="7154322" y="2545532"/>
        <a:ext cx="3148942" cy="133591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0.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6.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7.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8.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1C5132-FFA3-4B02-9F09-22FCF40EFA74}" type="datetimeFigureOut">
              <a:rPr lang="en-US" smtClean="0"/>
              <a:t>11/25/2023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3C20D7-F8F1-4196-9585-26F31AFC85C9}" type="slidenum">
              <a:rPr lang="en-US" smtClean="0"/>
              <a:t>‹#›</a:t>
            </a:fld>
            <a:endParaRPr lang="en-US"/>
          </a:p>
        </p:txBody>
      </p:sp>
    </p:spTree>
    <p:extLst>
      <p:ext uri="{BB962C8B-B14F-4D97-AF65-F5344CB8AC3E}">
        <p14:creationId xmlns:p14="http://schemas.microsoft.com/office/powerpoint/2010/main" val="4168162121"/>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png>
</file>

<file path=ppt/media/image39.png>
</file>

<file path=ppt/media/image4.svg>
</file>

<file path=ppt/media/image40.png>
</file>

<file path=ppt/media/image41.jpeg>
</file>

<file path=ppt/media/image42.png>
</file>

<file path=ppt/media/image43.svg>
</file>

<file path=ppt/media/image44.jpe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53.svg>
</file>

<file path=ppt/media/image54.svg>
</file>

<file path=ppt/media/image55.png>
</file>

<file path=ppt/media/image56.svg>
</file>

<file path=ppt/media/image57.png>
</file>

<file path=ppt/media/image58.svg>
</file>

<file path=ppt/media/image59.png>
</file>

<file path=ppt/media/image6.svg>
</file>

<file path=ppt/media/image60.svg>
</file>

<file path=ppt/media/image61.jpeg>
</file>

<file path=ppt/media/image62.png>
</file>

<file path=ppt/media/image63.svg>
</file>

<file path=ppt/media/image64.sv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png>
</file>

<file path=ppt/media/image74.svg>
</file>

<file path=ppt/media/image75.png>
</file>

<file path=ppt/media/image76.svg>
</file>

<file path=ppt/media/image77.jpeg>
</file>

<file path=ppt/media/image78.png>
</file>

<file path=ppt/media/image79.svg>
</file>

<file path=ppt/media/image8.svg>
</file>

<file path=ppt/media/image80.png>
</file>

<file path=ppt/media/image81.svg>
</file>

<file path=ppt/media/image82.png>
</file>

<file path=ppt/media/image83.svg>
</file>

<file path=ppt/media/image84.png>
</file>

<file path=ppt/media/image85.svg>
</file>

<file path=ppt/media/image86.png>
</file>

<file path=ppt/media/image87.svg>
</file>

<file path=ppt/media/image8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6E42C9-243F-4DC5-AFF6-9D56B5FA9D63}" type="datetimeFigureOut">
              <a:rPr lang="en-US" smtClean="0"/>
              <a:t>11/25/2023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EC444-603B-4F09-9A06-5917518DD901}" type="slidenum">
              <a:rPr lang="en-US" smtClean="0"/>
              <a:t>‹#›</a:t>
            </a:fld>
            <a:endParaRPr lang="en-US"/>
          </a:p>
        </p:txBody>
      </p:sp>
    </p:spTree>
    <p:extLst>
      <p:ext uri="{BB962C8B-B14F-4D97-AF65-F5344CB8AC3E}">
        <p14:creationId xmlns:p14="http://schemas.microsoft.com/office/powerpoint/2010/main" val="874255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t-sciences.com/news/humans-process-visual-data-better"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DAEC444-603B-4F09-9A06-5917518DD901}" type="slidenum">
              <a:rPr lang="en-US" smtClean="0"/>
              <a:t>1</a:t>
            </a:fld>
            <a:endParaRPr lang="en-US"/>
          </a:p>
        </p:txBody>
      </p:sp>
    </p:spTree>
    <p:extLst>
      <p:ext uri="{BB962C8B-B14F-4D97-AF65-F5344CB8AC3E}">
        <p14:creationId xmlns:p14="http://schemas.microsoft.com/office/powerpoint/2010/main" val="40391545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ea typeface="Calibri"/>
                <a:cs typeface="Calibri"/>
              </a:rPr>
              <a:t>Research</a:t>
            </a:r>
            <a:br>
              <a:rPr lang="en-US">
                <a:latin typeface="Calibri"/>
                <a:ea typeface="Calibri"/>
                <a:cs typeface="Calibri"/>
              </a:rPr>
            </a:br>
            <a:r>
              <a:rPr lang="en-US">
                <a:latin typeface="Calibri"/>
                <a:ea typeface="Calibri"/>
                <a:cs typeface="Calibri"/>
              </a:rPr>
              <a:t>Refer to past projects, look for available templates or requirement document samples</a:t>
            </a:r>
          </a:p>
          <a:p>
            <a:r>
              <a:rPr lang="en-US"/>
              <a:t>Create Visuals</a:t>
            </a:r>
          </a:p>
          <a:p>
            <a:r>
              <a:rPr lang="en-US"/>
              <a:t>Research has proved that our brain processes visual data 60,000 times </a:t>
            </a:r>
            <a:r>
              <a:rPr lang="en-US">
                <a:hlinkClick r:id="rId3"/>
              </a:rPr>
              <a:t>faster</a:t>
            </a:r>
            <a:r>
              <a:rPr lang="en-US"/>
              <a:t> than textual data. So, instead of writing walls of text, consider mixing it up with some infographics, flowcharts, Venn diagrams, etc.</a:t>
            </a:r>
          </a:p>
          <a:p>
            <a:r>
              <a:rPr lang="en-US"/>
              <a:t>Be Clear and Concise</a:t>
            </a:r>
          </a:p>
          <a:p>
            <a:r>
              <a:rPr lang="en-US"/>
              <a:t>RD is oftentimes confusing so don’t confuse your stakeholders more. To avoid misunderstandings, short, clear sentences with a minimum of techy talk are recommended.</a:t>
            </a:r>
          </a:p>
          <a:p>
            <a:r>
              <a:rPr lang="en-US"/>
              <a:t>Validate</a:t>
            </a:r>
          </a:p>
          <a:p>
            <a:r>
              <a:rPr lang="en-US"/>
              <a:t>It's a good idea to have a group of subject matter experts and project stakeholders check the document and leave feedback. Revision reduces the chance of critical error and ensures that all necessary information is included.</a:t>
            </a:r>
          </a:p>
          <a:p>
            <a:r>
              <a:rPr lang="en-US"/>
              <a:t>Get a Sign off</a:t>
            </a:r>
          </a:p>
          <a:p>
            <a:r>
              <a:rPr lang="en-US"/>
              <a:t>Confirms what is agreed upon. Locks the scope.</a:t>
            </a:r>
          </a:p>
          <a:p>
            <a:endParaRPr lang="en-US"/>
          </a:p>
        </p:txBody>
      </p:sp>
      <p:sp>
        <p:nvSpPr>
          <p:cNvPr id="4" name="Slide Number Placeholder 3"/>
          <p:cNvSpPr>
            <a:spLocks noGrp="1"/>
          </p:cNvSpPr>
          <p:nvPr>
            <p:ph type="sldNum" sz="quarter" idx="5"/>
          </p:nvPr>
        </p:nvSpPr>
        <p:spPr/>
        <p:txBody>
          <a:bodyPr/>
          <a:lstStyle/>
          <a:p>
            <a:fld id="{8DAEC444-603B-4F09-9A06-5917518DD901}" type="slidenum">
              <a:rPr lang="en-US" smtClean="0"/>
              <a:t>7</a:t>
            </a:fld>
            <a:endParaRPr lang="en-US"/>
          </a:p>
        </p:txBody>
      </p:sp>
    </p:spTree>
    <p:extLst>
      <p:ext uri="{BB962C8B-B14F-4D97-AF65-F5344CB8AC3E}">
        <p14:creationId xmlns:p14="http://schemas.microsoft.com/office/powerpoint/2010/main" val="42506629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US">
                <a:latin typeface="Calibri"/>
                <a:ea typeface="Calibri"/>
                <a:cs typeface="Calibri"/>
              </a:rPr>
              <a:t>Interviews</a:t>
            </a:r>
          </a:p>
          <a:p>
            <a:pPr marL="800100" lvl="1" indent="-342900">
              <a:buAutoNum type="arabicPeriod"/>
            </a:pPr>
            <a:r>
              <a:rPr lang="en-US">
                <a:latin typeface="Calibri"/>
                <a:ea typeface="Calibri"/>
                <a:cs typeface="Calibri"/>
              </a:rPr>
              <a:t>Ask open-ended questions. </a:t>
            </a:r>
            <a:r>
              <a:rPr lang="en-US"/>
              <a:t>Open-ended questions are those that cannot be answered with a simple “yes” or “no.” They draw out specific information.</a:t>
            </a:r>
            <a:endParaRPr lang="en-US">
              <a:latin typeface="Calibri"/>
              <a:ea typeface="Calibri"/>
              <a:cs typeface="Calibri"/>
            </a:endParaRPr>
          </a:p>
          <a:p>
            <a:r>
              <a:rPr lang="en-US">
                <a:latin typeface="Century Schoolbook"/>
                <a:ea typeface="Calibri"/>
                <a:cs typeface="Calibri"/>
              </a:rPr>
              <a:t>2. Questionnaires – provide probing questions to get those underlying requirements</a:t>
            </a:r>
          </a:p>
          <a:p>
            <a:r>
              <a:rPr lang="en-US">
                <a:latin typeface="Century Schoolbook"/>
                <a:ea typeface="Calibri"/>
                <a:cs typeface="Calibri"/>
              </a:rPr>
              <a:t>3. User Observation - </a:t>
            </a:r>
            <a:r>
              <a:rPr lang="en-US"/>
              <a:t>By observing end users in the real context in which they perform their tasks, you’ll gain a true understanding of what they are up against and what improvements they need so they can perform better. You’ll then be better able to specify a system that successfully reinvents users’ processes and grants them far greater productivity and usability, rather than simply providing them an incremental improvement.</a:t>
            </a:r>
            <a:endParaRPr lang="en-US">
              <a:latin typeface="Century Schoolbook"/>
              <a:ea typeface="Calibri"/>
              <a:cs typeface="Calibri"/>
            </a:endParaRPr>
          </a:p>
          <a:p>
            <a:r>
              <a:rPr lang="en-US">
                <a:latin typeface="Century Schoolbook"/>
                <a:ea typeface="Calibri"/>
                <a:cs typeface="Calibri"/>
              </a:rPr>
              <a:t>4.Document Analysis – Review of system requirements, user manual and if available problem reports.</a:t>
            </a:r>
          </a:p>
          <a:p>
            <a:r>
              <a:rPr lang="en-US">
                <a:latin typeface="Century Schoolbook"/>
                <a:ea typeface="Calibri"/>
                <a:cs typeface="Calibri"/>
              </a:rPr>
              <a:t>5. Interface Analysis – End user interface, system components the system interacts with, external systems the system interacts with</a:t>
            </a:r>
          </a:p>
          <a:p>
            <a:r>
              <a:rPr lang="en-US">
                <a:latin typeface="Century Schoolbook"/>
                <a:ea typeface="Calibri"/>
                <a:cs typeface="Calibri"/>
              </a:rPr>
              <a:t>6. Workshops </a:t>
            </a:r>
          </a:p>
          <a:p>
            <a:r>
              <a:rPr lang="en-US"/>
              <a:t>Once you have a broad set of candidate requirements defined and organized, convene your stakeholders and hash through these candidates together. Gather additional detail. Give a fair hearing to opposing views. Grant everyone ample opportunity to provide the rationale for their positions.</a:t>
            </a:r>
          </a:p>
          <a:p>
            <a:r>
              <a:rPr lang="en-US"/>
              <a:t>Seek to resolve discrepancies and conflicts, gain consensus, and validate your requirements. These activities are vital to ensuring your system will best meet the needs of all users and stakeholders, not just the most vocal groups.</a:t>
            </a:r>
          </a:p>
          <a:p>
            <a:endParaRPr lang="en-US">
              <a:latin typeface="Century Schoolbook"/>
              <a:ea typeface="Calibri"/>
              <a:cs typeface="Calibri"/>
            </a:endParaRPr>
          </a:p>
          <a:p>
            <a:r>
              <a:rPr lang="en-US">
                <a:latin typeface="Century Schoolbook"/>
                <a:ea typeface="Calibri"/>
                <a:cs typeface="Calibri"/>
              </a:rPr>
              <a:t>7. Brainstorming</a:t>
            </a:r>
          </a:p>
          <a:p>
            <a:r>
              <a:rPr lang="en-US"/>
              <a:t>In your brainstorming session, consider different parts of the system individually. Explore various what-if scenarios and blue-sky ideas. The general idea is to break away from existing conventions. Consider visionary ideas for pushing current boundaries.</a:t>
            </a:r>
          </a:p>
          <a:p>
            <a:r>
              <a:rPr lang="en-US"/>
              <a:t>Useful tools for brainstorming sessions include whiteboards, mind mapping software, and empathy maps (the latter for exploring user needs).</a:t>
            </a:r>
          </a:p>
          <a:p>
            <a:br>
              <a:rPr lang="en-US"/>
            </a:br>
            <a:endParaRPr lang="en-US"/>
          </a:p>
          <a:p>
            <a:r>
              <a:rPr lang="en-US">
                <a:latin typeface="Century Schoolbook"/>
                <a:ea typeface="Calibri"/>
                <a:cs typeface="Calibri"/>
              </a:rPr>
              <a:t>8. Role Play - </a:t>
            </a:r>
            <a:r>
              <a:rPr lang="en-US"/>
              <a:t>In a role-play session, different people take the roles of the different user types. Having the various roles interact with one another helps examine individual system requirements from different perspectives and generates discussions and new ideas.</a:t>
            </a:r>
            <a:endParaRPr lang="en-US">
              <a:latin typeface="Century Schoolbook"/>
              <a:ea typeface="Calibri"/>
              <a:cs typeface="Calibri"/>
            </a:endParaRPr>
          </a:p>
          <a:p>
            <a:r>
              <a:rPr lang="en-US">
                <a:latin typeface="Century Schoolbook"/>
                <a:ea typeface="Calibri"/>
                <a:cs typeface="Calibri"/>
              </a:rPr>
              <a:t>9. Use Cases and Scenarios</a:t>
            </a:r>
          </a:p>
          <a:p>
            <a:r>
              <a:rPr lang="en-US"/>
              <a:t>Use cases are the specific, individual business objectives the system must accomplish and the various situations in which a given feature or functionality will be used. They describe the various external entities that act on the system and the specific interactions they have with the system to accomplish the business objective. Use cases are expressed as step-by-step lists of tasks performed during a process.</a:t>
            </a:r>
          </a:p>
          <a:p>
            <a:r>
              <a:rPr lang="en-US"/>
              <a:t>Scenarios, also called user stories, are similar to use cases in that they describe how the system will carry out a process to fulfill a business objective. Their form, however, is a narrative, rather than an enumerated list. </a:t>
            </a:r>
          </a:p>
          <a:p>
            <a:endParaRPr lang="en-US">
              <a:latin typeface="Century Schoolbook"/>
              <a:ea typeface="Calibri"/>
              <a:cs typeface="Calibri"/>
            </a:endParaRPr>
          </a:p>
          <a:p>
            <a:r>
              <a:rPr lang="en-US">
                <a:latin typeface="Century Schoolbook"/>
                <a:ea typeface="Calibri"/>
                <a:cs typeface="Calibri"/>
              </a:rPr>
              <a:t>10. Focus Groups - </a:t>
            </a:r>
            <a:r>
              <a:rPr lang="en-US"/>
              <a:t>typically involve external stakeholders to provide feedback on the product, express their need and help guide your software development </a:t>
            </a:r>
          </a:p>
          <a:p>
            <a:endParaRPr lang="en-US">
              <a:latin typeface="Century Schoolbook"/>
              <a:ea typeface="Calibri"/>
              <a:cs typeface="Calibri"/>
            </a:endParaRPr>
          </a:p>
          <a:p>
            <a:r>
              <a:rPr lang="en-US">
                <a:latin typeface="Century Schoolbook"/>
                <a:ea typeface="Calibri"/>
                <a:cs typeface="Calibri"/>
              </a:rPr>
              <a:t>11. Prototyping </a:t>
            </a:r>
          </a:p>
          <a:p>
            <a:pPr marL="171450" indent="-171450">
              <a:buFont typeface="Arial"/>
              <a:buChar char="•"/>
            </a:pPr>
            <a:r>
              <a:rPr lang="en-US"/>
              <a:t>Trial of the prototype by users</a:t>
            </a:r>
          </a:p>
          <a:p>
            <a:pPr marL="171450" indent="-171450">
              <a:buFont typeface="Arial"/>
              <a:buChar char="•"/>
            </a:pPr>
            <a:r>
              <a:rPr lang="en-US"/>
              <a:t>Feedback from users</a:t>
            </a:r>
          </a:p>
          <a:p>
            <a:pPr marL="171450" indent="-171450">
              <a:buFont typeface="Arial"/>
              <a:buChar char="•"/>
            </a:pPr>
            <a:r>
              <a:rPr lang="en-US"/>
              <a:t>Modification of the prototype</a:t>
            </a:r>
          </a:p>
          <a:p>
            <a:endParaRPr lang="en-US">
              <a:latin typeface="Century Schoolbook"/>
              <a:ea typeface="Calibri"/>
              <a:cs typeface="Calibri"/>
            </a:endParaRPr>
          </a:p>
          <a:p>
            <a:endParaRPr lang="en-US">
              <a:latin typeface="Century Schoolbook"/>
              <a:ea typeface="Calibri"/>
              <a:cs typeface="Calibri"/>
            </a:endParaRPr>
          </a:p>
        </p:txBody>
      </p:sp>
      <p:sp>
        <p:nvSpPr>
          <p:cNvPr id="4" name="Slide Number Placeholder 3"/>
          <p:cNvSpPr>
            <a:spLocks noGrp="1"/>
          </p:cNvSpPr>
          <p:nvPr>
            <p:ph type="sldNum" sz="quarter" idx="5"/>
          </p:nvPr>
        </p:nvSpPr>
        <p:spPr/>
        <p:txBody>
          <a:bodyPr/>
          <a:lstStyle/>
          <a:p>
            <a:fld id="{8DAEC444-603B-4F09-9A06-5917518DD901}" type="slidenum">
              <a:rPr lang="en-US" smtClean="0"/>
              <a:t>8</a:t>
            </a:fld>
            <a:endParaRPr lang="en-US"/>
          </a:p>
        </p:txBody>
      </p:sp>
    </p:spTree>
    <p:extLst>
      <p:ext uri="{BB962C8B-B14F-4D97-AF65-F5344CB8AC3E}">
        <p14:creationId xmlns:p14="http://schemas.microsoft.com/office/powerpoint/2010/main" val="10700651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main idea of a BRD is to clarify all the business aspects of a project.</a:t>
            </a:r>
          </a:p>
          <a:p>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8DAEC444-603B-4F09-9A06-5917518DD901}" type="slidenum">
              <a:rPr lang="en-US" smtClean="0"/>
              <a:t>16</a:t>
            </a:fld>
            <a:endParaRPr lang="en-US"/>
          </a:p>
        </p:txBody>
      </p:sp>
    </p:spTree>
    <p:extLst>
      <p:ext uri="{BB962C8B-B14F-4D97-AF65-F5344CB8AC3E}">
        <p14:creationId xmlns:p14="http://schemas.microsoft.com/office/powerpoint/2010/main" val="32315591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bwMode="invGray">
          <a:xfrm>
            <a:off x="0" y="3936697"/>
            <a:ext cx="12192000" cy="210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38201" y="4114800"/>
            <a:ext cx="10515598" cy="1158446"/>
          </a:xfrm>
        </p:spPr>
        <p:txBody>
          <a:bodyPr anchor="b">
            <a:normAutofit/>
          </a:bodyPr>
          <a:lstStyle>
            <a:lvl1pPr algn="l">
              <a:defRPr sz="5200">
                <a:solidFill>
                  <a:schemeClr val="tx1"/>
                </a:solidFill>
              </a:defRPr>
            </a:lvl1pPr>
          </a:lstStyle>
          <a:p>
            <a:r>
              <a:rPr lang="en-US"/>
              <a:t>Click to edit Master title style</a:t>
            </a:r>
          </a:p>
        </p:txBody>
      </p:sp>
      <p:sp>
        <p:nvSpPr>
          <p:cNvPr id="3" name="Subtitle 2"/>
          <p:cNvSpPr>
            <a:spLocks noGrp="1"/>
          </p:cNvSpPr>
          <p:nvPr>
            <p:ph type="subTitle" idx="1"/>
          </p:nvPr>
        </p:nvSpPr>
        <p:spPr>
          <a:xfrm>
            <a:off x="838201" y="5338170"/>
            <a:ext cx="10515598" cy="474836"/>
          </a:xfrm>
        </p:spPr>
        <p:txBody>
          <a:bodyPr/>
          <a:lstStyle>
            <a:lvl1pPr marL="0" indent="0" algn="l">
              <a:spcBef>
                <a:spcPts val="0"/>
              </a:spcBef>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30729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B0FE2824-C2A0-4931-BB32-60B24BDBB3CC}" type="datetimeFigureOut">
              <a:rPr lang="en-US" smtClean="0"/>
              <a:t>11/25/2023</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787557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41693" y="365125"/>
            <a:ext cx="1600200" cy="5811838"/>
          </a:xfrm>
        </p:spPr>
        <p:txBody>
          <a:bodyPr vert="eaVert"/>
          <a:lstStyle>
            <a:lvl1pPr>
              <a:defRPr/>
            </a:lvl1pPr>
          </a:lstStyle>
          <a:p>
            <a:r>
              <a:rPr lang="en-US"/>
              <a:t>Click to edit Master title style</a:t>
            </a:r>
          </a:p>
        </p:txBody>
      </p:sp>
      <p:sp>
        <p:nvSpPr>
          <p:cNvPr id="3" name="Vertical Text Placeholder 2"/>
          <p:cNvSpPr>
            <a:spLocks noGrp="1"/>
          </p:cNvSpPr>
          <p:nvPr>
            <p:ph type="body" orient="vert" idx="1"/>
          </p:nvPr>
        </p:nvSpPr>
        <p:spPr>
          <a:xfrm>
            <a:off x="838200" y="365125"/>
            <a:ext cx="85344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B0FE2824-C2A0-4931-BB32-60B24BDBB3CC}" type="datetimeFigureOut">
              <a:rPr lang="en-US" smtClean="0"/>
              <a:t>11/25/2023</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770254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B0FE2824-C2A0-4931-BB32-60B24BDBB3CC}" type="datetimeFigureOut">
              <a:rPr lang="en-US" smtClean="0"/>
              <a:t>11/25/2023</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215576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bwMode="ltGray">
          <a:xfrm>
            <a:off x="0" y="3276600"/>
            <a:ext cx="12192000" cy="27632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41248" y="3429000"/>
            <a:ext cx="9601200" cy="1838519"/>
          </a:xfrm>
        </p:spPr>
        <p:txBody>
          <a:bodyPr anchor="b">
            <a:normAutofit/>
          </a:bodyPr>
          <a:lstStyle>
            <a:lvl1pPr>
              <a:defRPr sz="52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41248" y="5340096"/>
            <a:ext cx="9601200" cy="475488"/>
          </a:xfrm>
        </p:spPr>
        <p:txBody>
          <a:bodyPr/>
          <a:lstStyle>
            <a:lvl1pPr marL="0" indent="0">
              <a:spcBef>
                <a:spcPts val="0"/>
              </a:spcBef>
              <a:buNone/>
              <a:defRPr sz="240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1917355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145224"/>
          </a:xfrm>
        </p:spPr>
        <p:txBody>
          <a:bodyPr/>
          <a:lstStyle/>
          <a:p>
            <a:r>
              <a:rPr lang="en-US"/>
              <a:t>Click to edit Master title style</a:t>
            </a:r>
          </a:p>
        </p:txBody>
      </p:sp>
      <p:sp>
        <p:nvSpPr>
          <p:cNvPr id="3" name="Content Placeholder 2"/>
          <p:cNvSpPr>
            <a:spLocks noGrp="1"/>
          </p:cNvSpPr>
          <p:nvPr>
            <p:ph sz="half" idx="1"/>
          </p:nvPr>
        </p:nvSpPr>
        <p:spPr>
          <a:xfrm>
            <a:off x="838200" y="1825625"/>
            <a:ext cx="5029200" cy="4351338"/>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24600" y="1825625"/>
            <a:ext cx="5029200" cy="4351338"/>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B0FE2824-C2A0-4931-BB32-60B24BDBB3CC}" type="datetimeFigureOut">
              <a:rPr lang="en-US" smtClean="0"/>
              <a:t>11/25/2023</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963172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839788" y="1828800"/>
            <a:ext cx="5029200" cy="685800"/>
          </a:xfrm>
        </p:spPr>
        <p:txBody>
          <a:bodyPr anchor="ctr">
            <a:normAutofit/>
          </a:bodyPr>
          <a:lstStyle>
            <a:lvl1pPr marL="0" indent="0">
              <a:spcBef>
                <a:spcPts val="100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14600"/>
            <a:ext cx="5029200" cy="3675063"/>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26188" y="1828800"/>
            <a:ext cx="5029200" cy="685800"/>
          </a:xfrm>
        </p:spPr>
        <p:txBody>
          <a:bodyPr anchor="ctr">
            <a:normAutofit/>
          </a:bodyPr>
          <a:lstStyle>
            <a:lvl1pPr marL="0" indent="0">
              <a:spcBef>
                <a:spcPts val="100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6188" y="2514600"/>
            <a:ext cx="5029200" cy="3675063"/>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B0FE2824-C2A0-4931-BB32-60B24BDBB3CC}" type="datetimeFigureOut">
              <a:rPr lang="en-US" smtClean="0"/>
              <a:t>11/25/2023</a:t>
            </a:fld>
            <a:endParaRPr lang="en-US"/>
          </a:p>
        </p:txBody>
      </p:sp>
      <p:sp>
        <p:nvSpPr>
          <p:cNvPr id="9" name="Slide Number Placeholder 8"/>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144799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B0FE2824-C2A0-4931-BB32-60B24BDBB3CC}" type="datetimeFigureOut">
              <a:rPr lang="en-US" smtClean="0"/>
              <a:t>11/25/2023</a:t>
            </a:fld>
            <a:endParaRPr lang="en-US"/>
          </a:p>
        </p:txBody>
      </p:sp>
      <p:sp>
        <p:nvSpPr>
          <p:cNvPr id="5" name="Slide Number Placeholder 4"/>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956345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B0FE2824-C2A0-4931-BB32-60B24BDBB3CC}" type="datetimeFigureOut">
              <a:rPr lang="en-US" smtClean="0"/>
              <a:t>11/25/2023</a:t>
            </a:fld>
            <a:endParaRPr lang="en-US"/>
          </a:p>
        </p:txBody>
      </p:sp>
      <p:sp>
        <p:nvSpPr>
          <p:cNvPr id="4" name="Slide Number Placeholder 3"/>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667301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1524000"/>
            <a:ext cx="3429000" cy="1905000"/>
          </a:xfrm>
        </p:spPr>
        <p:txBody>
          <a:bodyPr anchor="b">
            <a:normAutofit/>
          </a:bodyPr>
          <a:lstStyle>
            <a:lvl1pPr>
              <a:defRPr sz="3400"/>
            </a:lvl1pPr>
          </a:lstStyle>
          <a:p>
            <a:r>
              <a:rPr lang="en-US"/>
              <a:t>Click to edit Master title style</a:t>
            </a:r>
          </a:p>
        </p:txBody>
      </p:sp>
      <p:sp>
        <p:nvSpPr>
          <p:cNvPr id="3" name="Content Placeholder 2"/>
          <p:cNvSpPr>
            <a:spLocks noGrp="1"/>
          </p:cNvSpPr>
          <p:nvPr>
            <p:ph idx="1"/>
          </p:nvPr>
        </p:nvSpPr>
        <p:spPr>
          <a:xfrm>
            <a:off x="838200" y="685800"/>
            <a:ext cx="6400800" cy="52578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924800" y="3581400"/>
            <a:ext cx="3429000" cy="1828800"/>
          </a:xfrm>
        </p:spPr>
        <p:txBody>
          <a:bodyPr/>
          <a:lstStyle>
            <a:lvl1pPr marL="0" indent="0">
              <a:spcBef>
                <a:spcPts val="10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B0FE2824-C2A0-4931-BB32-60B24BDBB3CC}" type="datetimeFigureOut">
              <a:rPr lang="en-US" smtClean="0"/>
              <a:t>11/25/2023</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978961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1527048"/>
            <a:ext cx="3429000" cy="1901952"/>
          </a:xfrm>
        </p:spPr>
        <p:txBody>
          <a:bodyPr anchor="b">
            <a:normAutofit/>
          </a:bodyPr>
          <a:lstStyle>
            <a:lvl1pPr>
              <a:defRPr sz="3400"/>
            </a:lvl1pPr>
          </a:lstStyle>
          <a:p>
            <a:r>
              <a:rPr lang="en-US"/>
              <a:t>Click to edit Master title style</a:t>
            </a:r>
          </a:p>
        </p:txBody>
      </p:sp>
      <p:sp>
        <p:nvSpPr>
          <p:cNvPr id="3" name="Picture Placeholder 2" title="An empty placeholder to add an image. Click on the placeholder and select the image that you wish to add"/>
          <p:cNvSpPr>
            <a:spLocks noGrp="1"/>
          </p:cNvSpPr>
          <p:nvPr>
            <p:ph type="pic" idx="1"/>
          </p:nvPr>
        </p:nvSpPr>
        <p:spPr>
          <a:xfrm>
            <a:off x="838198" y="685800"/>
            <a:ext cx="6400800" cy="5257800"/>
          </a:xfrm>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7924800" y="3581400"/>
            <a:ext cx="3428999" cy="1828800"/>
          </a:xfrm>
        </p:spPr>
        <p:txBody>
          <a:bodyPr/>
          <a:lstStyle>
            <a:lvl1pPr marL="0" indent="0">
              <a:spcBef>
                <a:spcPts val="10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B0FE2824-C2A0-4931-BB32-60B24BDBB3CC}" type="datetimeFigureOut">
              <a:rPr lang="en-US" smtClean="0"/>
              <a:t>11/25/2023</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22527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6492239"/>
            <a:ext cx="12188825" cy="36576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6"/>
            <a:ext cx="10515600" cy="114522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381000" y="6549715"/>
            <a:ext cx="8442158" cy="229237"/>
          </a:xfrm>
          <a:prstGeom prst="rect">
            <a:avLst/>
          </a:prstGeom>
        </p:spPr>
        <p:txBody>
          <a:bodyPr vert="horz" lIns="91440" tIns="45720" rIns="91440" bIns="45720" rtlCol="0" anchor="ctr"/>
          <a:lstStyle>
            <a:lvl1pPr algn="l">
              <a:defRPr sz="1100">
                <a:solidFill>
                  <a:schemeClr val="bg1">
                    <a:lumMod val="40000"/>
                    <a:lumOff val="60000"/>
                  </a:schemeClr>
                </a:solidFill>
              </a:defRPr>
            </a:lvl1pPr>
          </a:lstStyle>
          <a:p>
            <a:endParaRPr lang="en-US"/>
          </a:p>
        </p:txBody>
      </p:sp>
      <p:sp>
        <p:nvSpPr>
          <p:cNvPr id="4" name="Date Placeholder 3"/>
          <p:cNvSpPr>
            <a:spLocks noGrp="1"/>
          </p:cNvSpPr>
          <p:nvPr>
            <p:ph type="dt" sz="half" idx="2"/>
          </p:nvPr>
        </p:nvSpPr>
        <p:spPr>
          <a:xfrm>
            <a:off x="9685939" y="6549715"/>
            <a:ext cx="1667860" cy="229237"/>
          </a:xfrm>
          <a:prstGeom prst="rect">
            <a:avLst/>
          </a:prstGeom>
        </p:spPr>
        <p:txBody>
          <a:bodyPr vert="horz" lIns="91440" tIns="45720" rIns="91440" bIns="45720" rtlCol="0" anchor="ctr"/>
          <a:lstStyle>
            <a:lvl1pPr algn="r">
              <a:defRPr sz="1100">
                <a:solidFill>
                  <a:schemeClr val="bg1">
                    <a:lumMod val="40000"/>
                    <a:lumOff val="60000"/>
                  </a:schemeClr>
                </a:solidFill>
              </a:defRPr>
            </a:lvl1pPr>
          </a:lstStyle>
          <a:p>
            <a:fld id="{B0FE2824-C2A0-4931-BB32-60B24BDBB3CC}" type="datetimeFigureOut">
              <a:rPr lang="en-US" smtClean="0"/>
              <a:pPr/>
              <a:t>11/25/2023</a:t>
            </a:fld>
            <a:endParaRPr lang="en-US"/>
          </a:p>
        </p:txBody>
      </p:sp>
      <p:sp>
        <p:nvSpPr>
          <p:cNvPr id="6" name="Slide Number Placeholder 5"/>
          <p:cNvSpPr>
            <a:spLocks noGrp="1"/>
          </p:cNvSpPr>
          <p:nvPr>
            <p:ph type="sldNum" sz="quarter" idx="4"/>
          </p:nvPr>
        </p:nvSpPr>
        <p:spPr>
          <a:xfrm>
            <a:off x="11353799" y="6549715"/>
            <a:ext cx="446361" cy="229237"/>
          </a:xfrm>
          <a:prstGeom prst="rect">
            <a:avLst/>
          </a:prstGeom>
        </p:spPr>
        <p:txBody>
          <a:bodyPr vert="horz" lIns="91440" tIns="45720" rIns="91440" bIns="45720" rtlCol="0" anchor="ctr"/>
          <a:lstStyle>
            <a:lvl1pPr algn="r">
              <a:defRPr sz="1100">
                <a:solidFill>
                  <a:schemeClr val="bg1">
                    <a:lumMod val="40000"/>
                    <a:lumOff val="60000"/>
                  </a:schemeClr>
                </a:solidFill>
              </a:defRPr>
            </a:lvl1pPr>
          </a:lstStyle>
          <a:p>
            <a:fld id="{B13333A4-2EF1-4B79-B68C-AB20E66B4822}" type="slidenum">
              <a:rPr lang="en-US" smtClean="0"/>
              <a:pPr/>
              <a:t>‹#›</a:t>
            </a:fld>
            <a:endParaRPr lang="en-US"/>
          </a:p>
        </p:txBody>
      </p:sp>
    </p:spTree>
    <p:extLst>
      <p:ext uri="{BB962C8B-B14F-4D97-AF65-F5344CB8AC3E}">
        <p14:creationId xmlns:p14="http://schemas.microsoft.com/office/powerpoint/2010/main" val="115587165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90000"/>
        </a:lnSpc>
        <a:spcBef>
          <a:spcPts val="10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8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3.svg"/><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3.xml.rels><?xml version="1.0" encoding="UTF-8" standalone="yes"?>
<Relationships xmlns="http://schemas.openxmlformats.org/package/2006/relationships"><Relationship Id="rId2" Type="http://schemas.openxmlformats.org/officeDocument/2006/relationships/image" Target="../media/image6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7.xml.rels><?xml version="1.0" encoding="UTF-8" standalone="yes"?>
<Relationships xmlns="http://schemas.openxmlformats.org/package/2006/relationships"><Relationship Id="rId2" Type="http://schemas.openxmlformats.org/officeDocument/2006/relationships/image" Target="../media/image77.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9.xml.rels><?xml version="1.0" encoding="UTF-8" standalone="yes"?>
<Relationships xmlns="http://schemas.openxmlformats.org/package/2006/relationships"><Relationship Id="rId3" Type="http://schemas.openxmlformats.org/officeDocument/2006/relationships/image" Target="../media/image87.svg"/><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zenflowchart.com/how-to-make-flowcharts" TargetMode="External"/><Relationship Id="rId2" Type="http://schemas.openxmlformats.org/officeDocument/2006/relationships/hyperlink" Target="https://www.altexsoft.com/blog/business-requirements-document/" TargetMode="External"/><Relationship Id="rId1" Type="http://schemas.openxmlformats.org/officeDocument/2006/relationships/slideLayout" Target="../slideLayouts/slideLayout2.xml"/><Relationship Id="rId5" Type="http://schemas.openxmlformats.org/officeDocument/2006/relationships/hyperlink" Target="https://www.jamasoftware.com/requirements-management-guide/requirements-gathering-and-management-processes/11-requirements-gathering-techniques-for-agile-product-teams" TargetMode="External"/><Relationship Id="rId4" Type="http://schemas.openxmlformats.org/officeDocument/2006/relationships/hyperlink" Target="https://www.linkedin.com/pulse/how-conduct-gap-analysis-business-analyst-john-samwani-agileba" TargetMode="External"/></Relationships>
</file>

<file path=ppt/slides/_rels/slide31.xml.rels><?xml version="1.0" encoding="UTF-8" standalone="yes"?>
<Relationships xmlns="http://schemas.openxmlformats.org/package/2006/relationships"><Relationship Id="rId2" Type="http://schemas.openxmlformats.org/officeDocument/2006/relationships/image" Target="../media/image88.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34F1179-B481-4F9E-BCA3-AFB972070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Triangle 21">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285241" y="1008993"/>
            <a:ext cx="9231410" cy="3542045"/>
          </a:xfrm>
        </p:spPr>
        <p:txBody>
          <a:bodyPr anchor="b">
            <a:normAutofit/>
          </a:bodyPr>
          <a:lstStyle/>
          <a:p>
            <a:r>
              <a:rPr lang="en-US" sz="11500"/>
              <a:t>Business Analysis</a:t>
            </a:r>
          </a:p>
        </p:txBody>
      </p:sp>
      <p:sp>
        <p:nvSpPr>
          <p:cNvPr id="3" name="Subtitle 2"/>
          <p:cNvSpPr>
            <a:spLocks noGrp="1"/>
          </p:cNvSpPr>
          <p:nvPr>
            <p:ph type="subTitle" idx="1"/>
          </p:nvPr>
        </p:nvSpPr>
        <p:spPr>
          <a:xfrm>
            <a:off x="1285241" y="4582814"/>
            <a:ext cx="7132335" cy="1312657"/>
          </a:xfrm>
        </p:spPr>
        <p:txBody>
          <a:bodyPr vert="horz" lIns="91440" tIns="45720" rIns="91440" bIns="45720" rtlCol="0" anchor="t">
            <a:normAutofit/>
          </a:bodyPr>
          <a:lstStyle/>
          <a:p>
            <a:pPr>
              <a:spcAft>
                <a:spcPts val="600"/>
              </a:spcAft>
            </a:pPr>
            <a:r>
              <a:rPr lang="en-US"/>
              <a:t>Planning in creating a requirement document</a:t>
            </a:r>
          </a:p>
        </p:txBody>
      </p:sp>
    </p:spTree>
    <p:extLst>
      <p:ext uri="{BB962C8B-B14F-4D97-AF65-F5344CB8AC3E}">
        <p14:creationId xmlns:p14="http://schemas.microsoft.com/office/powerpoint/2010/main" val="2142729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wd">
                                    <p:tmPct val="15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par>
                                <p:cTn id="8" presetID="10" presetClass="entr" presetSubtype="0" fill="hold" grpId="0" nodeType="withEffect">
                                  <p:stCondLst>
                                    <p:cond delay="500"/>
                                  </p:stCondLst>
                                  <p:iterate type="wd">
                                    <p:tmPct val="15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7C46A-B4EA-D52F-F4A5-C585D5E8740B}"/>
              </a:ext>
            </a:extLst>
          </p:cNvPr>
          <p:cNvSpPr>
            <a:spLocks noGrp="1"/>
          </p:cNvSpPr>
          <p:nvPr>
            <p:ph type="title"/>
          </p:nvPr>
        </p:nvSpPr>
        <p:spPr/>
        <p:txBody>
          <a:bodyPr/>
          <a:lstStyle/>
          <a:p>
            <a:r>
              <a:rPr lang="en-US"/>
              <a:t>Process </a:t>
            </a:r>
            <a:r>
              <a:rPr lang="en-US" err="1"/>
              <a:t>FlowChart</a:t>
            </a:r>
          </a:p>
        </p:txBody>
      </p:sp>
      <p:sp>
        <p:nvSpPr>
          <p:cNvPr id="4" name="Rectangle: Rounded Corners 3">
            <a:extLst>
              <a:ext uri="{FF2B5EF4-FFF2-40B4-BE49-F238E27FC236}">
                <a16:creationId xmlns:a16="http://schemas.microsoft.com/office/drawing/2014/main" id="{86F59537-998B-E541-82A8-8022503305B6}"/>
              </a:ext>
            </a:extLst>
          </p:cNvPr>
          <p:cNvSpPr/>
          <p:nvPr/>
        </p:nvSpPr>
        <p:spPr>
          <a:xfrm>
            <a:off x="3193967" y="1660071"/>
            <a:ext cx="1157844" cy="39584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t>Start</a:t>
            </a:r>
          </a:p>
        </p:txBody>
      </p:sp>
      <p:sp>
        <p:nvSpPr>
          <p:cNvPr id="5" name="Rectangle 4">
            <a:extLst>
              <a:ext uri="{FF2B5EF4-FFF2-40B4-BE49-F238E27FC236}">
                <a16:creationId xmlns:a16="http://schemas.microsoft.com/office/drawing/2014/main" id="{F51DDE3B-768C-744B-C201-09CDF0B81FBC}"/>
              </a:ext>
            </a:extLst>
          </p:cNvPr>
          <p:cNvSpPr/>
          <p:nvPr/>
        </p:nvSpPr>
        <p:spPr>
          <a:xfrm>
            <a:off x="3201389" y="2600201"/>
            <a:ext cx="1147948" cy="72241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t>Enter User ID, Password</a:t>
            </a:r>
          </a:p>
        </p:txBody>
      </p:sp>
      <p:sp>
        <p:nvSpPr>
          <p:cNvPr id="6" name="Diamond 5">
            <a:extLst>
              <a:ext uri="{FF2B5EF4-FFF2-40B4-BE49-F238E27FC236}">
                <a16:creationId xmlns:a16="http://schemas.microsoft.com/office/drawing/2014/main" id="{725AD751-8592-C4FF-1572-DBAB729F4382}"/>
              </a:ext>
            </a:extLst>
          </p:cNvPr>
          <p:cNvSpPr/>
          <p:nvPr/>
        </p:nvSpPr>
        <p:spPr>
          <a:xfrm>
            <a:off x="3099955" y="3938648"/>
            <a:ext cx="1345870" cy="1118259"/>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t>Valid User ID?</a:t>
            </a:r>
          </a:p>
        </p:txBody>
      </p:sp>
      <p:sp>
        <p:nvSpPr>
          <p:cNvPr id="7" name="Diamond 6">
            <a:extLst>
              <a:ext uri="{FF2B5EF4-FFF2-40B4-BE49-F238E27FC236}">
                <a16:creationId xmlns:a16="http://schemas.microsoft.com/office/drawing/2014/main" id="{1870A6B2-8D6A-BBCF-2902-F79E409AF2A0}"/>
              </a:ext>
            </a:extLst>
          </p:cNvPr>
          <p:cNvSpPr/>
          <p:nvPr/>
        </p:nvSpPr>
        <p:spPr>
          <a:xfrm>
            <a:off x="5415643" y="3938648"/>
            <a:ext cx="1345870" cy="1118259"/>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a:t>Valid Password?</a:t>
            </a:r>
          </a:p>
        </p:txBody>
      </p:sp>
      <p:sp>
        <p:nvSpPr>
          <p:cNvPr id="9" name="Rectangle 8">
            <a:extLst>
              <a:ext uri="{FF2B5EF4-FFF2-40B4-BE49-F238E27FC236}">
                <a16:creationId xmlns:a16="http://schemas.microsoft.com/office/drawing/2014/main" id="{5A4EF4EE-0091-F992-3EF4-04A247513BE3}"/>
              </a:ext>
            </a:extLst>
          </p:cNvPr>
          <p:cNvSpPr/>
          <p:nvPr/>
        </p:nvSpPr>
        <p:spPr>
          <a:xfrm>
            <a:off x="7654635" y="5123707"/>
            <a:ext cx="1989116" cy="9203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a:t>Display "Invalid User ID or Password"</a:t>
            </a:r>
          </a:p>
        </p:txBody>
      </p:sp>
      <p:cxnSp>
        <p:nvCxnSpPr>
          <p:cNvPr id="10" name="Straight Arrow Connector 9">
            <a:extLst>
              <a:ext uri="{FF2B5EF4-FFF2-40B4-BE49-F238E27FC236}">
                <a16:creationId xmlns:a16="http://schemas.microsoft.com/office/drawing/2014/main" id="{D30EE396-40CB-6F88-8A84-FD05DDCDD62C}"/>
              </a:ext>
            </a:extLst>
          </p:cNvPr>
          <p:cNvCxnSpPr/>
          <p:nvPr/>
        </p:nvCxnSpPr>
        <p:spPr>
          <a:xfrm>
            <a:off x="3728852" y="2021773"/>
            <a:ext cx="3959" cy="5779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E7AFCE6-A091-8293-C9FC-121B6107A223}"/>
              </a:ext>
            </a:extLst>
          </p:cNvPr>
          <p:cNvCxnSpPr>
            <a:cxnSpLocks/>
          </p:cNvCxnSpPr>
          <p:nvPr/>
        </p:nvCxnSpPr>
        <p:spPr>
          <a:xfrm>
            <a:off x="3728852" y="3357747"/>
            <a:ext cx="3959" cy="5779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77B0D7F2-E6BC-B070-2A0B-F8A393EC08D4}"/>
              </a:ext>
            </a:extLst>
          </p:cNvPr>
          <p:cNvCxnSpPr>
            <a:cxnSpLocks/>
          </p:cNvCxnSpPr>
          <p:nvPr/>
        </p:nvCxnSpPr>
        <p:spPr>
          <a:xfrm flipV="1">
            <a:off x="4401787" y="4499758"/>
            <a:ext cx="1052945" cy="59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4CB8F28-D644-C6D5-CAA5-74F4756B1FD0}"/>
              </a:ext>
            </a:extLst>
          </p:cNvPr>
          <p:cNvSpPr txBox="1"/>
          <p:nvPr/>
        </p:nvSpPr>
        <p:spPr>
          <a:xfrm>
            <a:off x="4631376" y="3990604"/>
            <a:ext cx="61553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a:t>Yes</a:t>
            </a:r>
          </a:p>
        </p:txBody>
      </p:sp>
      <p:cxnSp>
        <p:nvCxnSpPr>
          <p:cNvPr id="14" name="Straight Arrow Connector 13">
            <a:extLst>
              <a:ext uri="{FF2B5EF4-FFF2-40B4-BE49-F238E27FC236}">
                <a16:creationId xmlns:a16="http://schemas.microsoft.com/office/drawing/2014/main" id="{45FAB94B-44BC-13B3-BBF8-DF5C41A59E42}"/>
              </a:ext>
            </a:extLst>
          </p:cNvPr>
          <p:cNvCxnSpPr>
            <a:cxnSpLocks/>
          </p:cNvCxnSpPr>
          <p:nvPr/>
        </p:nvCxnSpPr>
        <p:spPr>
          <a:xfrm>
            <a:off x="6766955" y="4495799"/>
            <a:ext cx="835231" cy="3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D1B3A95B-8572-0D1F-A384-1FCF6605C752}"/>
              </a:ext>
            </a:extLst>
          </p:cNvPr>
          <p:cNvSpPr/>
          <p:nvPr/>
        </p:nvSpPr>
        <p:spPr>
          <a:xfrm>
            <a:off x="7654635" y="3995550"/>
            <a:ext cx="1989116" cy="9203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a:t>Proceed to Main Page</a:t>
            </a:r>
            <a:endParaRPr lang="en-US"/>
          </a:p>
        </p:txBody>
      </p:sp>
      <p:sp>
        <p:nvSpPr>
          <p:cNvPr id="16" name="TextBox 15">
            <a:extLst>
              <a:ext uri="{FF2B5EF4-FFF2-40B4-BE49-F238E27FC236}">
                <a16:creationId xmlns:a16="http://schemas.microsoft.com/office/drawing/2014/main" id="{1C66393F-0FE6-303F-A3E9-4A69934C454B}"/>
              </a:ext>
            </a:extLst>
          </p:cNvPr>
          <p:cNvSpPr txBox="1"/>
          <p:nvPr/>
        </p:nvSpPr>
        <p:spPr>
          <a:xfrm>
            <a:off x="6828311" y="3941123"/>
            <a:ext cx="61553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a:t>Yes</a:t>
            </a:r>
          </a:p>
        </p:txBody>
      </p:sp>
      <p:sp>
        <p:nvSpPr>
          <p:cNvPr id="17" name="Rectangle: Rounded Corners 16">
            <a:extLst>
              <a:ext uri="{FF2B5EF4-FFF2-40B4-BE49-F238E27FC236}">
                <a16:creationId xmlns:a16="http://schemas.microsoft.com/office/drawing/2014/main" id="{FB2B2A30-2A33-7810-DE20-4AC89682347E}"/>
              </a:ext>
            </a:extLst>
          </p:cNvPr>
          <p:cNvSpPr/>
          <p:nvPr/>
        </p:nvSpPr>
        <p:spPr>
          <a:xfrm>
            <a:off x="10586356" y="4717967"/>
            <a:ext cx="1157844" cy="39584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a:t>End</a:t>
            </a:r>
          </a:p>
        </p:txBody>
      </p:sp>
      <p:cxnSp>
        <p:nvCxnSpPr>
          <p:cNvPr id="18" name="Straight Arrow Connector 17">
            <a:extLst>
              <a:ext uri="{FF2B5EF4-FFF2-40B4-BE49-F238E27FC236}">
                <a16:creationId xmlns:a16="http://schemas.microsoft.com/office/drawing/2014/main" id="{32E4DC3B-06F7-586C-C05C-8CBA36C462BB}"/>
              </a:ext>
            </a:extLst>
          </p:cNvPr>
          <p:cNvCxnSpPr>
            <a:cxnSpLocks/>
          </p:cNvCxnSpPr>
          <p:nvPr/>
        </p:nvCxnSpPr>
        <p:spPr>
          <a:xfrm>
            <a:off x="9656617" y="4654136"/>
            <a:ext cx="874815" cy="2810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F322285-5D4F-4421-15EA-F6CF4E918872}"/>
              </a:ext>
            </a:extLst>
          </p:cNvPr>
          <p:cNvCxnSpPr>
            <a:cxnSpLocks/>
          </p:cNvCxnSpPr>
          <p:nvPr/>
        </p:nvCxnSpPr>
        <p:spPr>
          <a:xfrm flipV="1">
            <a:off x="9666512" y="5014355"/>
            <a:ext cx="855023" cy="5403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C9A8BE3-9DEF-2C20-C2DD-00E3A3C690B5}"/>
              </a:ext>
            </a:extLst>
          </p:cNvPr>
          <p:cNvCxnSpPr/>
          <p:nvPr/>
        </p:nvCxnSpPr>
        <p:spPr>
          <a:xfrm>
            <a:off x="3771529" y="5062970"/>
            <a:ext cx="3959" cy="389907"/>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CBE6A38E-B9C6-DF8B-38BD-3DC3D44E7A0F}"/>
              </a:ext>
            </a:extLst>
          </p:cNvPr>
          <p:cNvCxnSpPr>
            <a:cxnSpLocks/>
          </p:cNvCxnSpPr>
          <p:nvPr/>
        </p:nvCxnSpPr>
        <p:spPr>
          <a:xfrm flipV="1">
            <a:off x="3781425" y="5442981"/>
            <a:ext cx="1142010" cy="5937"/>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323FDBB2-DF92-9049-892E-A33FB3925B75}"/>
              </a:ext>
            </a:extLst>
          </p:cNvPr>
          <p:cNvCxnSpPr>
            <a:cxnSpLocks/>
          </p:cNvCxnSpPr>
          <p:nvPr/>
        </p:nvCxnSpPr>
        <p:spPr>
          <a:xfrm flipV="1">
            <a:off x="4936175" y="4499757"/>
            <a:ext cx="13855" cy="9262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4844A83A-41D9-7745-6341-0556C4D93B1B}"/>
              </a:ext>
            </a:extLst>
          </p:cNvPr>
          <p:cNvSpPr txBox="1"/>
          <p:nvPr/>
        </p:nvSpPr>
        <p:spPr>
          <a:xfrm>
            <a:off x="3908960" y="5583876"/>
            <a:ext cx="61553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a:t>No</a:t>
            </a:r>
          </a:p>
        </p:txBody>
      </p:sp>
      <p:cxnSp>
        <p:nvCxnSpPr>
          <p:cNvPr id="25" name="Straight Arrow Connector 24">
            <a:extLst>
              <a:ext uri="{FF2B5EF4-FFF2-40B4-BE49-F238E27FC236}">
                <a16:creationId xmlns:a16="http://schemas.microsoft.com/office/drawing/2014/main" id="{925E2280-7A6D-48E8-164D-EFDD36F1186E}"/>
              </a:ext>
            </a:extLst>
          </p:cNvPr>
          <p:cNvCxnSpPr>
            <a:cxnSpLocks/>
          </p:cNvCxnSpPr>
          <p:nvPr/>
        </p:nvCxnSpPr>
        <p:spPr>
          <a:xfrm>
            <a:off x="6087217" y="4993697"/>
            <a:ext cx="3959" cy="538348"/>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EF8BE8F-25A5-C479-21BB-344D5F815EBA}"/>
              </a:ext>
            </a:extLst>
          </p:cNvPr>
          <p:cNvCxnSpPr>
            <a:cxnSpLocks/>
          </p:cNvCxnSpPr>
          <p:nvPr/>
        </p:nvCxnSpPr>
        <p:spPr>
          <a:xfrm flipV="1">
            <a:off x="6094019" y="5528952"/>
            <a:ext cx="1508166" cy="158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3D8565E7-C6B7-9DD2-BCDF-64802E63D285}"/>
              </a:ext>
            </a:extLst>
          </p:cNvPr>
          <p:cNvSpPr txBox="1"/>
          <p:nvPr/>
        </p:nvSpPr>
        <p:spPr>
          <a:xfrm>
            <a:off x="6412674" y="5593772"/>
            <a:ext cx="61553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a:t>No</a:t>
            </a:r>
          </a:p>
        </p:txBody>
      </p:sp>
    </p:spTree>
    <p:extLst>
      <p:ext uri="{BB962C8B-B14F-4D97-AF65-F5344CB8AC3E}">
        <p14:creationId xmlns:p14="http://schemas.microsoft.com/office/powerpoint/2010/main" val="964479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4FB4C3-59DE-EB45-DF0F-890BF545EBAC}"/>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kern="1200">
                <a:solidFill>
                  <a:schemeClr val="tx1"/>
                </a:solidFill>
                <a:latin typeface="+mj-lt"/>
                <a:ea typeface="+mj-ea"/>
                <a:cs typeface="+mj-cs"/>
              </a:rPr>
              <a:t>Workflow Diagram</a:t>
            </a:r>
          </a:p>
        </p:txBody>
      </p:sp>
      <p:sp>
        <p:nvSpPr>
          <p:cNvPr id="16"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Workflow Diagram Examples and Tips | Smartsheet">
            <a:extLst>
              <a:ext uri="{FF2B5EF4-FFF2-40B4-BE49-F238E27FC236}">
                <a16:creationId xmlns:a16="http://schemas.microsoft.com/office/drawing/2014/main" id="{E5BA97B7-DB39-7DBE-9214-7C3EDD9BC309}"/>
              </a:ext>
            </a:extLst>
          </p:cNvPr>
          <p:cNvPicPr>
            <a:picLocks noChangeAspect="1"/>
          </p:cNvPicPr>
          <p:nvPr/>
        </p:nvPicPr>
        <p:blipFill>
          <a:blip r:embed="rId2"/>
          <a:stretch>
            <a:fillRect/>
          </a:stretch>
        </p:blipFill>
        <p:spPr>
          <a:xfrm>
            <a:off x="2506323" y="1817810"/>
            <a:ext cx="7519743" cy="4702522"/>
          </a:xfrm>
          <a:prstGeom prst="rect">
            <a:avLst/>
          </a:prstGeom>
        </p:spPr>
      </p:pic>
    </p:spTree>
    <p:extLst>
      <p:ext uri="{BB962C8B-B14F-4D97-AF65-F5344CB8AC3E}">
        <p14:creationId xmlns:p14="http://schemas.microsoft.com/office/powerpoint/2010/main" val="4253328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CE7231-034D-494D-57A3-021B1319DA13}"/>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Workflow Diagram</a:t>
            </a:r>
          </a:p>
        </p:txBody>
      </p:sp>
      <p:pic>
        <p:nvPicPr>
          <p:cNvPr id="4" name="Picture 3" descr="Workflow Diagram | MyDraw">
            <a:extLst>
              <a:ext uri="{FF2B5EF4-FFF2-40B4-BE49-F238E27FC236}">
                <a16:creationId xmlns:a16="http://schemas.microsoft.com/office/drawing/2014/main" id="{F5F7F901-04AA-A233-68C1-28984DC2DC89}"/>
              </a:ext>
            </a:extLst>
          </p:cNvPr>
          <p:cNvPicPr>
            <a:picLocks noChangeAspect="1"/>
          </p:cNvPicPr>
          <p:nvPr/>
        </p:nvPicPr>
        <p:blipFill>
          <a:blip r:embed="rId2"/>
          <a:stretch>
            <a:fillRect/>
          </a:stretch>
        </p:blipFill>
        <p:spPr>
          <a:xfrm>
            <a:off x="5633890" y="643466"/>
            <a:ext cx="5067552" cy="5568739"/>
          </a:xfrm>
          <a:prstGeom prst="rect">
            <a:avLst/>
          </a:prstGeom>
        </p:spPr>
      </p:pic>
    </p:spTree>
    <p:extLst>
      <p:ext uri="{BB962C8B-B14F-4D97-AF65-F5344CB8AC3E}">
        <p14:creationId xmlns:p14="http://schemas.microsoft.com/office/powerpoint/2010/main" val="1969480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87FC88-72D1-8C53-B28C-9E11011AA99E}"/>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kern="1200">
                <a:solidFill>
                  <a:schemeClr val="tx1"/>
                </a:solidFill>
                <a:latin typeface="+mj-lt"/>
                <a:ea typeface="+mj-ea"/>
                <a:cs typeface="+mj-cs"/>
              </a:rPr>
              <a:t>Swimlane Diagram</a:t>
            </a:r>
          </a:p>
        </p:txBody>
      </p:sp>
      <p:sp>
        <p:nvSpPr>
          <p:cNvPr id="11"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How to make swimlane diagrams in Excel + Free swimlane diagram templates">
            <a:extLst>
              <a:ext uri="{FF2B5EF4-FFF2-40B4-BE49-F238E27FC236}">
                <a16:creationId xmlns:a16="http://schemas.microsoft.com/office/drawing/2014/main" id="{AB1581C8-F606-62B7-A79E-893C8AB82AC7}"/>
              </a:ext>
            </a:extLst>
          </p:cNvPr>
          <p:cNvPicPr>
            <a:picLocks noChangeAspect="1"/>
          </p:cNvPicPr>
          <p:nvPr/>
        </p:nvPicPr>
        <p:blipFill>
          <a:blip r:embed="rId2"/>
          <a:stretch>
            <a:fillRect/>
          </a:stretch>
        </p:blipFill>
        <p:spPr>
          <a:xfrm>
            <a:off x="1639141" y="2633472"/>
            <a:ext cx="8910670" cy="3586353"/>
          </a:xfrm>
          <a:prstGeom prst="rect">
            <a:avLst/>
          </a:prstGeom>
        </p:spPr>
      </p:pic>
    </p:spTree>
    <p:extLst>
      <p:ext uri="{BB962C8B-B14F-4D97-AF65-F5344CB8AC3E}">
        <p14:creationId xmlns:p14="http://schemas.microsoft.com/office/powerpoint/2010/main" val="959572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A753D7-7CB7-743D-76E5-7066A50A768B}"/>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Data Flow Diagram</a:t>
            </a:r>
          </a:p>
        </p:txBody>
      </p:sp>
      <p:pic>
        <p:nvPicPr>
          <p:cNvPr id="4" name="Picture 3" descr="Data Flow Diagram: Examples (Context &amp; Level 1), Explanation, Tutorial">
            <a:extLst>
              <a:ext uri="{FF2B5EF4-FFF2-40B4-BE49-F238E27FC236}">
                <a16:creationId xmlns:a16="http://schemas.microsoft.com/office/drawing/2014/main" id="{0B699DBC-301B-B8F6-A4A4-55DD712B5C45}"/>
              </a:ext>
            </a:extLst>
          </p:cNvPr>
          <p:cNvPicPr>
            <a:picLocks noChangeAspect="1"/>
          </p:cNvPicPr>
          <p:nvPr/>
        </p:nvPicPr>
        <p:blipFill>
          <a:blip r:embed="rId2"/>
          <a:stretch>
            <a:fillRect/>
          </a:stretch>
        </p:blipFill>
        <p:spPr>
          <a:xfrm>
            <a:off x="5030348" y="643466"/>
            <a:ext cx="6274635" cy="5568739"/>
          </a:xfrm>
          <a:prstGeom prst="rect">
            <a:avLst/>
          </a:prstGeom>
        </p:spPr>
      </p:pic>
    </p:spTree>
    <p:extLst>
      <p:ext uri="{BB962C8B-B14F-4D97-AF65-F5344CB8AC3E}">
        <p14:creationId xmlns:p14="http://schemas.microsoft.com/office/powerpoint/2010/main" val="102108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203DE33-2CD4-4CA8-9AF3-37C3B6513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AF57B88-1D4C-41FA-A761-EC1DD10C3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2548F45-5164-4ABB-8212-7F293FDED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n placed on top of a signature line">
            <a:extLst>
              <a:ext uri="{FF2B5EF4-FFF2-40B4-BE49-F238E27FC236}">
                <a16:creationId xmlns:a16="http://schemas.microsoft.com/office/drawing/2014/main" id="{1FD1479B-6595-A69E-299A-88B4193E702D}"/>
              </a:ext>
            </a:extLst>
          </p:cNvPr>
          <p:cNvPicPr>
            <a:picLocks noChangeAspect="1"/>
          </p:cNvPicPr>
          <p:nvPr/>
        </p:nvPicPr>
        <p:blipFill rotWithShape="1">
          <a:blip r:embed="rId2"/>
          <a:srcRect l="20783"/>
          <a:stretch/>
        </p:blipFill>
        <p:spPr>
          <a:xfrm>
            <a:off x="4038599" y="10"/>
            <a:ext cx="8160026" cy="6875809"/>
          </a:xfrm>
          <a:prstGeom prst="rect">
            <a:avLst/>
          </a:prstGeom>
        </p:spPr>
      </p:pic>
      <p:sp>
        <p:nvSpPr>
          <p:cNvPr id="26" name="Freeform: Shape 25">
            <a:extLst>
              <a:ext uri="{FF2B5EF4-FFF2-40B4-BE49-F238E27FC236}">
                <a16:creationId xmlns:a16="http://schemas.microsoft.com/office/drawing/2014/main" id="{5E81CCFB-7BEF-4186-86FB-D09450B4D0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81AAFCD-3116-C200-57C1-B54895815746}"/>
              </a:ext>
            </a:extLst>
          </p:cNvPr>
          <p:cNvSpPr>
            <a:spLocks noGrp="1"/>
          </p:cNvSpPr>
          <p:nvPr>
            <p:ph type="title"/>
          </p:nvPr>
        </p:nvSpPr>
        <p:spPr>
          <a:xfrm>
            <a:off x="534473" y="2950387"/>
            <a:ext cx="3052293" cy="3531403"/>
          </a:xfrm>
        </p:spPr>
        <p:txBody>
          <a:bodyPr vert="horz" lIns="91440" tIns="45720" rIns="91440" bIns="45720" rtlCol="0" anchor="t">
            <a:normAutofit/>
          </a:bodyPr>
          <a:lstStyle/>
          <a:p>
            <a:pPr algn="r"/>
            <a:r>
              <a:rPr lang="en-US" sz="3400">
                <a:solidFill>
                  <a:srgbClr val="FFFFFF"/>
                </a:solidFill>
              </a:rPr>
              <a:t>Business Requirements Document</a:t>
            </a:r>
          </a:p>
        </p:txBody>
      </p:sp>
    </p:spTree>
    <p:extLst>
      <p:ext uri="{BB962C8B-B14F-4D97-AF65-F5344CB8AC3E}">
        <p14:creationId xmlns:p14="http://schemas.microsoft.com/office/powerpoint/2010/main" val="32971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3A8E5-7364-3E13-4309-09DC260B3F3A}"/>
              </a:ext>
            </a:extLst>
          </p:cNvPr>
          <p:cNvSpPr>
            <a:spLocks noGrp="1"/>
          </p:cNvSpPr>
          <p:nvPr>
            <p:ph type="title"/>
          </p:nvPr>
        </p:nvSpPr>
        <p:spPr>
          <a:xfrm>
            <a:off x="762001" y="1138265"/>
            <a:ext cx="3056625" cy="2909296"/>
          </a:xfrm>
        </p:spPr>
        <p:txBody>
          <a:bodyPr anchor="t">
            <a:normAutofit/>
          </a:bodyPr>
          <a:lstStyle/>
          <a:p>
            <a:r>
              <a:rPr lang="en-US" sz="3200"/>
              <a:t>What is a business requirements document (BRD)? </a:t>
            </a:r>
          </a:p>
        </p:txBody>
      </p:sp>
      <p:cxnSp>
        <p:nvCxnSpPr>
          <p:cNvPr id="55" name="Straight Connector 54">
            <a:extLst>
              <a:ext uri="{FF2B5EF4-FFF2-40B4-BE49-F238E27FC236}">
                <a16:creationId xmlns:a16="http://schemas.microsoft.com/office/drawing/2014/main" id="{00CD8E7C-C23B-A3B9-B18A-838AED877A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A65ECAA-35B2-4718-55C8-36BCA45E5A10}"/>
              </a:ext>
            </a:extLst>
          </p:cNvPr>
          <p:cNvSpPr>
            <a:spLocks noGrp="1"/>
          </p:cNvSpPr>
          <p:nvPr>
            <p:ph idx="1"/>
          </p:nvPr>
        </p:nvSpPr>
        <p:spPr>
          <a:xfrm>
            <a:off x="4600755" y="753376"/>
            <a:ext cx="6661029" cy="5434637"/>
          </a:xfrm>
        </p:spPr>
        <p:txBody>
          <a:bodyPr vert="horz" lIns="91440" tIns="45720" rIns="91440" bIns="45720" rtlCol="0" anchor="t">
            <a:normAutofit/>
          </a:bodyPr>
          <a:lstStyle/>
          <a:p>
            <a:r>
              <a:rPr lang="en-US" sz="2400">
                <a:ea typeface="+mn-lt"/>
                <a:cs typeface="+mn-lt"/>
              </a:rPr>
              <a:t>A report detailing everything a new project requires for success. It outlines project objectives, what's expected throughout the project lifecycle, and what's required to accomplish the project</a:t>
            </a:r>
          </a:p>
          <a:p>
            <a:r>
              <a:rPr lang="en-US" sz="2400">
                <a:ea typeface="+mn-lt"/>
                <a:cs typeface="+mn-lt"/>
              </a:rPr>
              <a:t>A formal description of business-related objectives and expectations an organization has regarding a specific project or business solution. It commonly explains reasons to start a project, the set of business values it is expected to provide, and the purpose behind doing the project, etc.</a:t>
            </a:r>
            <a:endParaRPr lang="en-US"/>
          </a:p>
        </p:txBody>
      </p:sp>
    </p:spTree>
    <p:extLst>
      <p:ext uri="{BB962C8B-B14F-4D97-AF65-F5344CB8AC3E}">
        <p14:creationId xmlns:p14="http://schemas.microsoft.com/office/powerpoint/2010/main" val="1403105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8" name="Graphic 27" descr="Test Plan">
            <a:extLst>
              <a:ext uri="{FF2B5EF4-FFF2-40B4-BE49-F238E27FC236}">
                <a16:creationId xmlns:a16="http://schemas.microsoft.com/office/drawing/2014/main" id="{DCD7551A-C490-85B0-8FDC-C10F3EB997B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503808"/>
            <a:ext cx="5850384" cy="5850384"/>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44" name="Arc 43">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20BEACE-3E3D-C606-6EC7-61D28CD686FD}"/>
              </a:ext>
            </a:extLst>
          </p:cNvPr>
          <p:cNvSpPr>
            <a:spLocks noGrp="1"/>
          </p:cNvSpPr>
          <p:nvPr>
            <p:ph type="title"/>
          </p:nvPr>
        </p:nvSpPr>
        <p:spPr>
          <a:xfrm>
            <a:off x="6417732" y="957715"/>
            <a:ext cx="5130798" cy="2750419"/>
          </a:xfrm>
        </p:spPr>
        <p:txBody>
          <a:bodyPr vert="horz" lIns="91440" tIns="45720" rIns="91440" bIns="45720" rtlCol="0" anchor="b">
            <a:normAutofit/>
          </a:bodyPr>
          <a:lstStyle/>
          <a:p>
            <a:pPr algn="ctr"/>
            <a:r>
              <a:rPr lang="en-US" sz="3300" kern="1200">
                <a:solidFill>
                  <a:schemeClr val="tx1"/>
                </a:solidFill>
                <a:latin typeface="+mj-lt"/>
                <a:ea typeface="+mj-ea"/>
                <a:cs typeface="+mj-cs"/>
              </a:rPr>
              <a:t>Business Requirement Document</a:t>
            </a:r>
            <a:br>
              <a:rPr lang="en-US" sz="3300" kern="1200">
                <a:solidFill>
                  <a:schemeClr val="tx1"/>
                </a:solidFill>
                <a:latin typeface="+mj-lt"/>
                <a:ea typeface="+mj-ea"/>
                <a:cs typeface="+mj-cs"/>
              </a:rPr>
            </a:br>
            <a:r>
              <a:rPr lang="en-US" sz="3300" kern="1200">
                <a:solidFill>
                  <a:schemeClr val="tx1"/>
                </a:solidFill>
                <a:latin typeface="+mj-lt"/>
                <a:ea typeface="+mj-ea"/>
                <a:cs typeface="+mj-cs"/>
              </a:rPr>
              <a:t>vs</a:t>
            </a:r>
            <a:br>
              <a:rPr lang="en-US" sz="3300" kern="1200">
                <a:solidFill>
                  <a:schemeClr val="tx1"/>
                </a:solidFill>
                <a:latin typeface="+mj-lt"/>
                <a:ea typeface="+mj-ea"/>
                <a:cs typeface="+mj-cs"/>
              </a:rPr>
            </a:br>
            <a:r>
              <a:rPr lang="en-US" sz="3300" kern="1200">
                <a:solidFill>
                  <a:schemeClr val="tx1"/>
                </a:solidFill>
                <a:latin typeface="+mj-lt"/>
                <a:ea typeface="+mj-ea"/>
                <a:cs typeface="+mj-cs"/>
              </a:rPr>
              <a:t>Functional Requirement Document</a:t>
            </a:r>
          </a:p>
        </p:txBody>
      </p:sp>
      <p:sp>
        <p:nvSpPr>
          <p:cNvPr id="45" name="Oval 44">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918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09D2F3-1971-C86B-90DC-7D9160769DDC}"/>
              </a:ext>
            </a:extLst>
          </p:cNvPr>
          <p:cNvSpPr>
            <a:spLocks noGrp="1"/>
          </p:cNvSpPr>
          <p:nvPr>
            <p:ph type="title"/>
          </p:nvPr>
        </p:nvSpPr>
        <p:spPr>
          <a:xfrm>
            <a:off x="838200" y="365125"/>
            <a:ext cx="10515600" cy="1325563"/>
          </a:xfrm>
        </p:spPr>
        <p:txBody>
          <a:bodyPr>
            <a:normAutofit/>
          </a:bodyPr>
          <a:lstStyle/>
          <a:p>
            <a:r>
              <a:rPr lang="en-US" sz="5000"/>
              <a:t>People Involved in Creating a BRD</a:t>
            </a:r>
          </a:p>
        </p:txBody>
      </p:sp>
      <p:sp>
        <p:nvSpPr>
          <p:cNvPr id="1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9B84374-8A28-6E5E-1F3C-67F473A92F54}"/>
              </a:ext>
            </a:extLst>
          </p:cNvPr>
          <p:cNvSpPr>
            <a:spLocks noGrp="1"/>
          </p:cNvSpPr>
          <p:nvPr>
            <p:ph idx="1"/>
          </p:nvPr>
        </p:nvSpPr>
        <p:spPr>
          <a:xfrm>
            <a:off x="838200" y="1929384"/>
            <a:ext cx="10515600" cy="4251960"/>
          </a:xfrm>
        </p:spPr>
        <p:txBody>
          <a:bodyPr vert="horz" lIns="91440" tIns="45720" rIns="91440" bIns="45720" rtlCol="0">
            <a:normAutofit/>
          </a:bodyPr>
          <a:lstStyle/>
          <a:p>
            <a:r>
              <a:rPr lang="en-US" sz="2200"/>
              <a:t>Business Analyst</a:t>
            </a:r>
          </a:p>
          <a:p>
            <a:r>
              <a:rPr lang="en-US" sz="2200"/>
              <a:t>Development Team</a:t>
            </a:r>
          </a:p>
          <a:p>
            <a:r>
              <a:rPr lang="en-US" sz="2200"/>
              <a:t>Project Managers</a:t>
            </a:r>
          </a:p>
          <a:p>
            <a:r>
              <a:rPr lang="en-US" sz="2200"/>
              <a:t>Business Partners</a:t>
            </a:r>
          </a:p>
          <a:p>
            <a:r>
              <a:rPr lang="en-US" sz="2200"/>
              <a:t>Top Level Managers</a:t>
            </a:r>
          </a:p>
          <a:p>
            <a:r>
              <a:rPr lang="en-US" sz="2200"/>
              <a:t>Subject Matter Experts</a:t>
            </a:r>
          </a:p>
          <a:p>
            <a:r>
              <a:rPr lang="en-US" sz="2200"/>
              <a:t>Project Sponsors</a:t>
            </a:r>
          </a:p>
        </p:txBody>
      </p:sp>
    </p:spTree>
    <p:extLst>
      <p:ext uri="{BB962C8B-B14F-4D97-AF65-F5344CB8AC3E}">
        <p14:creationId xmlns:p14="http://schemas.microsoft.com/office/powerpoint/2010/main" val="3357409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B15913-6B46-92BB-68BE-8BE7C6C4A4B6}"/>
              </a:ext>
            </a:extLst>
          </p:cNvPr>
          <p:cNvSpPr>
            <a:spLocks noGrp="1"/>
          </p:cNvSpPr>
          <p:nvPr>
            <p:ph type="title"/>
          </p:nvPr>
        </p:nvSpPr>
        <p:spPr>
          <a:xfrm>
            <a:off x="640080" y="325369"/>
            <a:ext cx="4368602" cy="1956841"/>
          </a:xfrm>
        </p:spPr>
        <p:txBody>
          <a:bodyPr anchor="b">
            <a:normAutofit/>
          </a:bodyPr>
          <a:lstStyle/>
          <a:p>
            <a:r>
              <a:rPr lang="en-US" sz="5400"/>
              <a:t>Components of a BRD</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7EAB6BF6-5165-6456-4D0B-73DE008B8DB5}"/>
              </a:ext>
            </a:extLst>
          </p:cNvPr>
          <p:cNvSpPr>
            <a:spLocks noGrp="1"/>
          </p:cNvSpPr>
          <p:nvPr>
            <p:ph idx="1"/>
          </p:nvPr>
        </p:nvSpPr>
        <p:spPr>
          <a:xfrm>
            <a:off x="640080" y="2872899"/>
            <a:ext cx="4243589" cy="3320668"/>
          </a:xfrm>
        </p:spPr>
        <p:txBody>
          <a:bodyPr vert="horz" lIns="91440" tIns="45720" rIns="91440" bIns="45720" rtlCol="0" anchor="t">
            <a:normAutofit fontScale="92500" lnSpcReduction="10000"/>
          </a:bodyPr>
          <a:lstStyle/>
          <a:p>
            <a:r>
              <a:rPr lang="en-US" sz="2200"/>
              <a:t>Executive Summary</a:t>
            </a:r>
          </a:p>
          <a:p>
            <a:r>
              <a:rPr lang="en-US" sz="2200"/>
              <a:t>Project Objectives</a:t>
            </a:r>
          </a:p>
          <a:p>
            <a:r>
              <a:rPr lang="en-US" sz="2200"/>
              <a:t>Project Scope</a:t>
            </a:r>
          </a:p>
          <a:p>
            <a:r>
              <a:rPr lang="en-US" sz="2200"/>
              <a:t>Business Requirements</a:t>
            </a:r>
          </a:p>
          <a:p>
            <a:r>
              <a:rPr lang="en-US" sz="2200"/>
              <a:t>Stakeholders</a:t>
            </a:r>
          </a:p>
          <a:p>
            <a:r>
              <a:rPr lang="en-US" sz="2200"/>
              <a:t>Project Constraints</a:t>
            </a:r>
          </a:p>
          <a:p>
            <a:r>
              <a:rPr lang="en-US" sz="2200"/>
              <a:t>Cost Benefit Analysis</a:t>
            </a:r>
          </a:p>
        </p:txBody>
      </p:sp>
      <p:pic>
        <p:nvPicPr>
          <p:cNvPr id="4" name="Content Placeholder 3" descr="Orange sketchbooks and pencil">
            <a:extLst>
              <a:ext uri="{FF2B5EF4-FFF2-40B4-BE49-F238E27FC236}">
                <a16:creationId xmlns:a16="http://schemas.microsoft.com/office/drawing/2014/main" id="{944F2492-021F-479A-BC68-16A532FED3D1}"/>
              </a:ext>
            </a:extLst>
          </p:cNvPr>
          <p:cNvPicPr>
            <a:picLocks noChangeAspect="1"/>
          </p:cNvPicPr>
          <p:nvPr/>
        </p:nvPicPr>
        <p:blipFill rotWithShape="1">
          <a:blip r:embed="rId2"/>
          <a:srcRect l="33" r="33014"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047683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Topics</a:t>
            </a:r>
          </a:p>
        </p:txBody>
      </p:sp>
      <p:sp>
        <p:nvSpPr>
          <p:cNvPr id="3" name="Content Placeholder 2"/>
          <p:cNvSpPr>
            <a:spLocks noGrp="1"/>
          </p:cNvSpPr>
          <p:nvPr>
            <p:ph idx="1"/>
          </p:nvPr>
        </p:nvSpPr>
        <p:spPr/>
        <p:txBody>
          <a:bodyPr vert="horz" lIns="91440" tIns="45720" rIns="91440" bIns="45720" rtlCol="0" anchor="t">
            <a:normAutofit/>
          </a:bodyPr>
          <a:lstStyle/>
          <a:p>
            <a:r>
              <a:rPr lang="en-US"/>
              <a:t>Business Analysis</a:t>
            </a:r>
          </a:p>
          <a:p>
            <a:r>
              <a:rPr lang="en-US"/>
              <a:t>Business Analyst</a:t>
            </a:r>
          </a:p>
          <a:p>
            <a:r>
              <a:rPr lang="en-US">
                <a:ea typeface="+mn-lt"/>
                <a:cs typeface="+mn-lt"/>
              </a:rPr>
              <a:t>Business Requirement Document</a:t>
            </a:r>
          </a:p>
          <a:p>
            <a:r>
              <a:rPr lang="en-US"/>
              <a:t>Requirements Gathering Techniques</a:t>
            </a:r>
          </a:p>
          <a:p>
            <a:endParaRPr lang="en-US"/>
          </a:p>
        </p:txBody>
      </p:sp>
    </p:spTree>
    <p:extLst>
      <p:ext uri="{BB962C8B-B14F-4D97-AF65-F5344CB8AC3E}">
        <p14:creationId xmlns:p14="http://schemas.microsoft.com/office/powerpoint/2010/main" val="682195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A96D28-D355-217C-33E2-1AECF2162D26}"/>
              </a:ext>
            </a:extLst>
          </p:cNvPr>
          <p:cNvSpPr>
            <a:spLocks noGrp="1"/>
          </p:cNvSpPr>
          <p:nvPr>
            <p:ph type="title"/>
          </p:nvPr>
        </p:nvSpPr>
        <p:spPr>
          <a:xfrm>
            <a:off x="838200" y="365125"/>
            <a:ext cx="10515600" cy="1325563"/>
          </a:xfrm>
        </p:spPr>
        <p:txBody>
          <a:bodyPr>
            <a:normAutofit/>
          </a:bodyPr>
          <a:lstStyle/>
          <a:p>
            <a:r>
              <a:rPr lang="en-US" sz="5400"/>
              <a:t>Executive Summary</a:t>
            </a:r>
          </a:p>
        </p:txBody>
      </p:sp>
      <p:sp>
        <p:nvSpPr>
          <p:cNvPr id="11"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757CDD58-C90A-8BF5-C758-10B7F1741B3B}"/>
              </a:ext>
            </a:extLst>
          </p:cNvPr>
          <p:cNvGraphicFramePr>
            <a:graphicFrameLocks noGrp="1"/>
          </p:cNvGraphicFramePr>
          <p:nvPr>
            <p:ph idx="1"/>
            <p:extLst>
              <p:ext uri="{D42A27DB-BD31-4B8C-83A1-F6EECF244321}">
                <p14:modId xmlns:p14="http://schemas.microsoft.com/office/powerpoint/2010/main" val="393598054"/>
              </p:ext>
            </p:extLst>
          </p:nvPr>
        </p:nvGraphicFramePr>
        <p:xfrm>
          <a:off x="838200" y="2228087"/>
          <a:ext cx="10515600" cy="3948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20911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5">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93774E-B2D7-78EE-9B8F-61028D76E34A}"/>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Project Objectives</a:t>
            </a:r>
          </a:p>
        </p:txBody>
      </p:sp>
      <p:sp>
        <p:nvSpPr>
          <p:cNvPr id="3" name="Content Placeholder 2">
            <a:extLst>
              <a:ext uri="{FF2B5EF4-FFF2-40B4-BE49-F238E27FC236}">
                <a16:creationId xmlns:a16="http://schemas.microsoft.com/office/drawing/2014/main" id="{AD384A5A-2176-62BA-2C0A-5F052130AAA5}"/>
              </a:ext>
            </a:extLst>
          </p:cNvPr>
          <p:cNvSpPr>
            <a:spLocks noGrp="1"/>
          </p:cNvSpPr>
          <p:nvPr>
            <p:ph idx="1"/>
          </p:nvPr>
        </p:nvSpPr>
        <p:spPr>
          <a:xfrm>
            <a:off x="4810259" y="649480"/>
            <a:ext cx="6555347" cy="5546047"/>
          </a:xfrm>
        </p:spPr>
        <p:txBody>
          <a:bodyPr vert="horz" lIns="91440" tIns="45720" rIns="91440" bIns="45720" rtlCol="0" anchor="ctr">
            <a:normAutofit/>
          </a:bodyPr>
          <a:lstStyle/>
          <a:p>
            <a:r>
              <a:rPr lang="en-US"/>
              <a:t>S.M.A.R.T </a:t>
            </a:r>
          </a:p>
          <a:p>
            <a:r>
              <a:rPr lang="en-US"/>
              <a:t>Consider KPIs specific to the project</a:t>
            </a:r>
          </a:p>
          <a:p>
            <a:r>
              <a:rPr lang="en-US"/>
              <a:t>Leave no room for misinterpretation</a:t>
            </a:r>
          </a:p>
          <a:p>
            <a:r>
              <a:rPr lang="en-US"/>
              <a:t>Example:</a:t>
            </a:r>
          </a:p>
          <a:p>
            <a:pPr lvl="1"/>
            <a:r>
              <a:rPr lang="en-US" sz="2000">
                <a:ea typeface="+mn-lt"/>
                <a:cs typeface="+mn-lt"/>
              </a:rPr>
              <a:t>Create a website that will increase organic search traffic by 25% a year after the site has been launched</a:t>
            </a:r>
          </a:p>
          <a:p>
            <a:pPr lvl="1"/>
            <a:r>
              <a:rPr lang="en-US" sz="2000">
                <a:ea typeface="+mn-lt"/>
                <a:cs typeface="+mn-lt"/>
              </a:rPr>
              <a:t>Implement a new online ticketing system by a certain date to achieve ticket response times of no more than an hour</a:t>
            </a:r>
          </a:p>
          <a:p>
            <a:pPr lvl="1"/>
            <a:r>
              <a:rPr lang="en-US" sz="2000">
                <a:ea typeface="+mn-lt"/>
                <a:cs typeface="+mn-lt"/>
              </a:rPr>
              <a:t>Create a mobile version of the core functionality of the current web banking application which must be user-friendly, responsive, and accessible to smartphones and tablets at all times</a:t>
            </a:r>
            <a:endParaRPr lang="en-US" sz="2000"/>
          </a:p>
        </p:txBody>
      </p:sp>
    </p:spTree>
    <p:extLst>
      <p:ext uri="{BB962C8B-B14F-4D97-AF65-F5344CB8AC3E}">
        <p14:creationId xmlns:p14="http://schemas.microsoft.com/office/powerpoint/2010/main" val="3181858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001557-CCCA-2099-4D29-DECFD4260C07}"/>
              </a:ext>
            </a:extLst>
          </p:cNvPr>
          <p:cNvSpPr>
            <a:spLocks noGrp="1"/>
          </p:cNvSpPr>
          <p:nvPr>
            <p:ph type="title"/>
          </p:nvPr>
        </p:nvSpPr>
        <p:spPr>
          <a:xfrm>
            <a:off x="838200" y="556995"/>
            <a:ext cx="10515600" cy="1133693"/>
          </a:xfrm>
        </p:spPr>
        <p:txBody>
          <a:bodyPr>
            <a:normAutofit/>
          </a:bodyPr>
          <a:lstStyle/>
          <a:p>
            <a:r>
              <a:rPr lang="en-US" sz="5200"/>
              <a:t>Project Scope</a:t>
            </a:r>
          </a:p>
        </p:txBody>
      </p:sp>
      <p:graphicFrame>
        <p:nvGraphicFramePr>
          <p:cNvPr id="5" name="Content Placeholder 2">
            <a:extLst>
              <a:ext uri="{FF2B5EF4-FFF2-40B4-BE49-F238E27FC236}">
                <a16:creationId xmlns:a16="http://schemas.microsoft.com/office/drawing/2014/main" id="{F355FEB1-AE14-723A-7F01-126B39414739}"/>
              </a:ext>
            </a:extLst>
          </p:cNvPr>
          <p:cNvGraphicFramePr>
            <a:graphicFrameLocks noGrp="1"/>
          </p:cNvGraphicFramePr>
          <p:nvPr>
            <p:ph idx="1"/>
            <p:extLst>
              <p:ext uri="{D42A27DB-BD31-4B8C-83A1-F6EECF244321}">
                <p14:modId xmlns:p14="http://schemas.microsoft.com/office/powerpoint/2010/main" val="19038991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00003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9971FC-47C3-91A9-1F36-E9172B1F5859}"/>
              </a:ext>
            </a:extLst>
          </p:cNvPr>
          <p:cNvSpPr>
            <a:spLocks noGrp="1"/>
          </p:cNvSpPr>
          <p:nvPr>
            <p:ph type="title"/>
          </p:nvPr>
        </p:nvSpPr>
        <p:spPr>
          <a:xfrm>
            <a:off x="640080" y="325369"/>
            <a:ext cx="4368602" cy="1956841"/>
          </a:xfrm>
        </p:spPr>
        <p:txBody>
          <a:bodyPr anchor="b">
            <a:normAutofit/>
          </a:bodyPr>
          <a:lstStyle/>
          <a:p>
            <a:r>
              <a:rPr lang="en-US" sz="5400"/>
              <a:t>Business Requirement</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2E8AEE5-06E4-7F1E-4996-1A656B29C7C9}"/>
              </a:ext>
            </a:extLst>
          </p:cNvPr>
          <p:cNvSpPr>
            <a:spLocks noGrp="1"/>
          </p:cNvSpPr>
          <p:nvPr>
            <p:ph idx="1"/>
          </p:nvPr>
        </p:nvSpPr>
        <p:spPr>
          <a:xfrm>
            <a:off x="640080" y="2872899"/>
            <a:ext cx="4243589" cy="3320668"/>
          </a:xfrm>
        </p:spPr>
        <p:txBody>
          <a:bodyPr vert="horz" lIns="91440" tIns="45720" rIns="91440" bIns="45720" rtlCol="0">
            <a:normAutofit/>
          </a:bodyPr>
          <a:lstStyle/>
          <a:p>
            <a:r>
              <a:rPr lang="en-US" sz="2200"/>
              <a:t>List the actions required to accomplish the project</a:t>
            </a:r>
          </a:p>
          <a:p>
            <a:r>
              <a:rPr lang="en-US" sz="2200"/>
              <a:t>Rank by priority based on criticality</a:t>
            </a:r>
          </a:p>
        </p:txBody>
      </p:sp>
      <p:pic>
        <p:nvPicPr>
          <p:cNvPr id="5" name="Picture 4" descr="Wall of advesive notes with one standing out">
            <a:extLst>
              <a:ext uri="{FF2B5EF4-FFF2-40B4-BE49-F238E27FC236}">
                <a16:creationId xmlns:a16="http://schemas.microsoft.com/office/drawing/2014/main" id="{4996F5FA-1265-94CE-AD55-A24675D3493F}"/>
              </a:ext>
            </a:extLst>
          </p:cNvPr>
          <p:cNvPicPr>
            <a:picLocks noChangeAspect="1"/>
          </p:cNvPicPr>
          <p:nvPr/>
        </p:nvPicPr>
        <p:blipFill rotWithShape="1">
          <a:blip r:embed="rId2"/>
          <a:srcRect l="8003" r="25142" b="-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534307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4F183F-9CF8-89FA-34EF-849D48EF1724}"/>
              </a:ext>
            </a:extLst>
          </p:cNvPr>
          <p:cNvSpPr>
            <a:spLocks noGrp="1"/>
          </p:cNvSpPr>
          <p:nvPr>
            <p:ph type="title"/>
          </p:nvPr>
        </p:nvSpPr>
        <p:spPr>
          <a:xfrm>
            <a:off x="635000" y="640823"/>
            <a:ext cx="3418659" cy="5583148"/>
          </a:xfrm>
        </p:spPr>
        <p:txBody>
          <a:bodyPr anchor="ctr">
            <a:normAutofit/>
          </a:bodyPr>
          <a:lstStyle/>
          <a:p>
            <a:r>
              <a:rPr lang="en-US" sz="3800"/>
              <a:t>Stakeholders</a:t>
            </a:r>
          </a:p>
        </p:txBody>
      </p:sp>
      <p:sp>
        <p:nvSpPr>
          <p:cNvPr id="7"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Content Placeholder 2">
            <a:extLst>
              <a:ext uri="{FF2B5EF4-FFF2-40B4-BE49-F238E27FC236}">
                <a16:creationId xmlns:a16="http://schemas.microsoft.com/office/drawing/2014/main" id="{7864E27F-9E89-1BBD-230A-08024CAD9087}"/>
              </a:ext>
            </a:extLst>
          </p:cNvPr>
          <p:cNvGraphicFramePr>
            <a:graphicFrameLocks noGrp="1"/>
          </p:cNvGraphicFramePr>
          <p:nvPr>
            <p:ph idx="1"/>
            <p:extLst>
              <p:ext uri="{D42A27DB-BD31-4B8C-83A1-F6EECF244321}">
                <p14:modId xmlns:p14="http://schemas.microsoft.com/office/powerpoint/2010/main" val="3966363087"/>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28049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66ED39-BEEC-FF5E-3F71-2B84C0D31EB7}"/>
              </a:ext>
            </a:extLst>
          </p:cNvPr>
          <p:cNvSpPr>
            <a:spLocks noGrp="1"/>
          </p:cNvSpPr>
          <p:nvPr>
            <p:ph type="title"/>
          </p:nvPr>
        </p:nvSpPr>
        <p:spPr>
          <a:xfrm>
            <a:off x="838200" y="365125"/>
            <a:ext cx="10515600" cy="1325563"/>
          </a:xfrm>
        </p:spPr>
        <p:txBody>
          <a:bodyPr>
            <a:normAutofit/>
          </a:bodyPr>
          <a:lstStyle/>
          <a:p>
            <a:r>
              <a:rPr lang="en-US" sz="5400"/>
              <a:t>Project Constraints</a:t>
            </a:r>
          </a:p>
        </p:txBody>
      </p:sp>
      <p:sp>
        <p:nvSpPr>
          <p:cNvPr id="11"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5628F63E-E71B-5117-5F0E-E73597E786FD}"/>
              </a:ext>
            </a:extLst>
          </p:cNvPr>
          <p:cNvGraphicFramePr>
            <a:graphicFrameLocks noGrp="1"/>
          </p:cNvGraphicFramePr>
          <p:nvPr>
            <p:ph idx="1"/>
            <p:extLst>
              <p:ext uri="{D42A27DB-BD31-4B8C-83A1-F6EECF244321}">
                <p14:modId xmlns:p14="http://schemas.microsoft.com/office/powerpoint/2010/main" val="1547659888"/>
              </p:ext>
            </p:extLst>
          </p:nvPr>
        </p:nvGraphicFramePr>
        <p:xfrm>
          <a:off x="838200" y="2228087"/>
          <a:ext cx="10515600" cy="3948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7372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73EAB-DB2D-9A05-2383-C12614735ECA}"/>
              </a:ext>
            </a:extLst>
          </p:cNvPr>
          <p:cNvSpPr>
            <a:spLocks noGrp="1"/>
          </p:cNvSpPr>
          <p:nvPr>
            <p:ph type="title"/>
          </p:nvPr>
        </p:nvSpPr>
        <p:spPr/>
        <p:txBody>
          <a:bodyPr/>
          <a:lstStyle/>
          <a:p>
            <a:r>
              <a:rPr lang="en-US"/>
              <a:t>Cost Benefit Analysis</a:t>
            </a:r>
          </a:p>
        </p:txBody>
      </p:sp>
      <p:graphicFrame>
        <p:nvGraphicFramePr>
          <p:cNvPr id="28" name="Content Placeholder 2">
            <a:extLst>
              <a:ext uri="{FF2B5EF4-FFF2-40B4-BE49-F238E27FC236}">
                <a16:creationId xmlns:a16="http://schemas.microsoft.com/office/drawing/2014/main" id="{C1A80728-26CE-ED69-4173-1A7EC140A73D}"/>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22419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F7D8E0-DB2E-3B9F-B2E2-B72F56D3E5CF}"/>
              </a:ext>
            </a:extLst>
          </p:cNvPr>
          <p:cNvSpPr>
            <a:spLocks noGrp="1"/>
          </p:cNvSpPr>
          <p:nvPr>
            <p:ph type="title"/>
          </p:nvPr>
        </p:nvSpPr>
        <p:spPr>
          <a:xfrm>
            <a:off x="5297762" y="329184"/>
            <a:ext cx="6251110" cy="1783080"/>
          </a:xfrm>
        </p:spPr>
        <p:txBody>
          <a:bodyPr anchor="b">
            <a:normAutofit/>
          </a:bodyPr>
          <a:lstStyle/>
          <a:p>
            <a:r>
              <a:rPr lang="en-US" sz="5400"/>
              <a:t>Gap Analysis</a:t>
            </a:r>
          </a:p>
        </p:txBody>
      </p:sp>
      <p:pic>
        <p:nvPicPr>
          <p:cNvPr id="5" name="Picture 4" descr="White puzzle with one red piece">
            <a:extLst>
              <a:ext uri="{FF2B5EF4-FFF2-40B4-BE49-F238E27FC236}">
                <a16:creationId xmlns:a16="http://schemas.microsoft.com/office/drawing/2014/main" id="{AB4DF7D8-5A56-8EC7-AF52-CA8319FFCB1D}"/>
              </a:ext>
            </a:extLst>
          </p:cNvPr>
          <p:cNvPicPr>
            <a:picLocks noChangeAspect="1"/>
          </p:cNvPicPr>
          <p:nvPr/>
        </p:nvPicPr>
        <p:blipFill rotWithShape="1">
          <a:blip r:embed="rId2"/>
          <a:srcRect l="31723" r="30076" b="-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E8D87CE-6DBB-53CB-BA42-DEC288706101}"/>
              </a:ext>
            </a:extLst>
          </p:cNvPr>
          <p:cNvSpPr>
            <a:spLocks noGrp="1"/>
          </p:cNvSpPr>
          <p:nvPr>
            <p:ph idx="1"/>
          </p:nvPr>
        </p:nvSpPr>
        <p:spPr>
          <a:xfrm>
            <a:off x="5297762" y="2706624"/>
            <a:ext cx="6251110" cy="3483864"/>
          </a:xfrm>
        </p:spPr>
        <p:txBody>
          <a:bodyPr vert="horz" lIns="91440" tIns="45720" rIns="91440" bIns="45720" rtlCol="0">
            <a:normAutofit/>
          </a:bodyPr>
          <a:lstStyle/>
          <a:p>
            <a:r>
              <a:rPr lang="en-US" sz="2200">
                <a:ea typeface="+mn-lt"/>
                <a:cs typeface="+mn-lt"/>
              </a:rPr>
              <a:t>Gap analysis is a critical tool for business analysts in identifying areas for improvement and developing effective strategies to close the gap between the current and desired state of a process, product or service. It helps organizations to identify areas of weakness, and develop plans to overcome them, as well as to capitalize on areas of strength to achieve their objectives.</a:t>
            </a:r>
            <a:endParaRPr lang="en-US" sz="2200"/>
          </a:p>
        </p:txBody>
      </p:sp>
    </p:spTree>
    <p:extLst>
      <p:ext uri="{BB962C8B-B14F-4D97-AF65-F5344CB8AC3E}">
        <p14:creationId xmlns:p14="http://schemas.microsoft.com/office/powerpoint/2010/main" val="3834450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82DB2B-0485-C62C-02BA-18545498D125}"/>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Key Elements of Gap Analysis</a:t>
            </a:r>
          </a:p>
        </p:txBody>
      </p:sp>
      <p:graphicFrame>
        <p:nvGraphicFramePr>
          <p:cNvPr id="5" name="Content Placeholder 2">
            <a:extLst>
              <a:ext uri="{FF2B5EF4-FFF2-40B4-BE49-F238E27FC236}">
                <a16:creationId xmlns:a16="http://schemas.microsoft.com/office/drawing/2014/main" id="{4DDFDDE2-A5E5-F2DA-B17E-6FB937B0F739}"/>
              </a:ext>
            </a:extLst>
          </p:cNvPr>
          <p:cNvGraphicFramePr>
            <a:graphicFrameLocks noGrp="1"/>
          </p:cNvGraphicFramePr>
          <p:nvPr>
            <p:ph idx="1"/>
            <p:extLst>
              <p:ext uri="{D42A27DB-BD31-4B8C-83A1-F6EECF244321}">
                <p14:modId xmlns:p14="http://schemas.microsoft.com/office/powerpoint/2010/main" val="3512491501"/>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44121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D24DC1-FBE6-DF39-3013-1485CEF60F94}"/>
              </a:ext>
            </a:extLst>
          </p:cNvPr>
          <p:cNvSpPr>
            <a:spLocks noGrp="1"/>
          </p:cNvSpPr>
          <p:nvPr>
            <p:ph type="title"/>
          </p:nvPr>
        </p:nvSpPr>
        <p:spPr>
          <a:xfrm>
            <a:off x="6094105" y="802955"/>
            <a:ext cx="4977976" cy="1454051"/>
          </a:xfrm>
        </p:spPr>
        <p:txBody>
          <a:bodyPr>
            <a:normAutofit/>
          </a:bodyPr>
          <a:lstStyle/>
          <a:p>
            <a:r>
              <a:rPr lang="en-US" sz="3600">
                <a:solidFill>
                  <a:schemeClr val="tx2"/>
                </a:solidFill>
              </a:rPr>
              <a:t>Gap Analysis Document</a:t>
            </a:r>
          </a:p>
        </p:txBody>
      </p:sp>
      <p:pic>
        <p:nvPicPr>
          <p:cNvPr id="7" name="Graphic 6" descr="Work Item Bug">
            <a:extLst>
              <a:ext uri="{FF2B5EF4-FFF2-40B4-BE49-F238E27FC236}">
                <a16:creationId xmlns:a16="http://schemas.microsoft.com/office/drawing/2014/main" id="{3D336953-60C6-57E5-2A8F-76D3C436C7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3" name="Content Placeholder 2">
            <a:extLst>
              <a:ext uri="{FF2B5EF4-FFF2-40B4-BE49-F238E27FC236}">
                <a16:creationId xmlns:a16="http://schemas.microsoft.com/office/drawing/2014/main" id="{CB946BCF-04DC-78A9-8102-ABCB833FAAF6}"/>
              </a:ext>
            </a:extLst>
          </p:cNvPr>
          <p:cNvSpPr>
            <a:spLocks noGrp="1"/>
          </p:cNvSpPr>
          <p:nvPr>
            <p:ph idx="1"/>
          </p:nvPr>
        </p:nvSpPr>
        <p:spPr>
          <a:xfrm>
            <a:off x="6090574" y="2421682"/>
            <a:ext cx="4977578" cy="3639289"/>
          </a:xfrm>
        </p:spPr>
        <p:txBody>
          <a:bodyPr vert="horz" lIns="91440" tIns="45720" rIns="91440" bIns="45720" rtlCol="0" anchor="ctr">
            <a:normAutofit/>
          </a:bodyPr>
          <a:lstStyle/>
          <a:p>
            <a:r>
              <a:rPr lang="en-US" sz="1800">
                <a:solidFill>
                  <a:schemeClr val="tx2"/>
                </a:solidFill>
              </a:rPr>
              <a:t>Area</a:t>
            </a:r>
          </a:p>
          <a:p>
            <a:r>
              <a:rPr lang="en-US" sz="1800">
                <a:solidFill>
                  <a:schemeClr val="tx2"/>
                </a:solidFill>
              </a:rPr>
              <a:t>Current State</a:t>
            </a:r>
          </a:p>
          <a:p>
            <a:r>
              <a:rPr lang="en-US" sz="1800">
                <a:solidFill>
                  <a:schemeClr val="tx2"/>
                </a:solidFill>
              </a:rPr>
              <a:t>Future State</a:t>
            </a:r>
          </a:p>
          <a:p>
            <a:r>
              <a:rPr lang="en-US" sz="1800">
                <a:solidFill>
                  <a:schemeClr val="tx2"/>
                </a:solidFill>
              </a:rPr>
              <a:t>Identified Gap</a:t>
            </a:r>
          </a:p>
          <a:p>
            <a:r>
              <a:rPr lang="en-US" sz="1800">
                <a:solidFill>
                  <a:schemeClr val="tx2"/>
                </a:solidFill>
              </a:rPr>
              <a:t>Action Plan</a:t>
            </a:r>
          </a:p>
          <a:p>
            <a:r>
              <a:rPr lang="en-US" sz="1800">
                <a:solidFill>
                  <a:schemeClr val="tx2"/>
                </a:solidFill>
              </a:rPr>
              <a:t>Priority Level</a:t>
            </a:r>
          </a:p>
        </p:txBody>
      </p:sp>
      <p:grpSp>
        <p:nvGrpSpPr>
          <p:cNvPr id="14"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88894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1CD81A2A-6ED4-4EF4-A14C-912D31E148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C9189A2A-0F9F-A197-A806-DABA3CD7DE19}"/>
              </a:ext>
            </a:extLst>
          </p:cNvPr>
          <p:cNvSpPr>
            <a:spLocks noGrp="1"/>
          </p:cNvSpPr>
          <p:nvPr>
            <p:ph type="title"/>
          </p:nvPr>
        </p:nvSpPr>
        <p:spPr>
          <a:xfrm>
            <a:off x="838200" y="365125"/>
            <a:ext cx="5393361" cy="1325563"/>
          </a:xfrm>
        </p:spPr>
        <p:txBody>
          <a:bodyPr>
            <a:normAutofit/>
          </a:bodyPr>
          <a:lstStyle/>
          <a:p>
            <a:r>
              <a:rPr lang="en-US"/>
              <a:t>Business Analysis</a:t>
            </a:r>
          </a:p>
        </p:txBody>
      </p:sp>
      <p:sp>
        <p:nvSpPr>
          <p:cNvPr id="40" name="Freeform: Shape 39">
            <a:extLst>
              <a:ext uri="{FF2B5EF4-FFF2-40B4-BE49-F238E27FC236}">
                <a16:creationId xmlns:a16="http://schemas.microsoft.com/office/drawing/2014/main" id="{1661932C-CA15-4E17-B115-FAE7CBEE4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657" y="1"/>
            <a:ext cx="1155142" cy="625027"/>
          </a:xfrm>
          <a:custGeom>
            <a:avLst/>
            <a:gdLst>
              <a:gd name="connsiteX0" fmla="*/ 4784 w 1155142"/>
              <a:gd name="connsiteY0" fmla="*/ 0 h 625027"/>
              <a:gd name="connsiteX1" fmla="*/ 1150358 w 1155142"/>
              <a:gd name="connsiteY1" fmla="*/ 0 h 625027"/>
              <a:gd name="connsiteX2" fmla="*/ 1155142 w 1155142"/>
              <a:gd name="connsiteY2" fmla="*/ 47456 h 625027"/>
              <a:gd name="connsiteX3" fmla="*/ 577571 w 1155142"/>
              <a:gd name="connsiteY3" fmla="*/ 625027 h 625027"/>
              <a:gd name="connsiteX4" fmla="*/ 0 w 1155142"/>
              <a:gd name="connsiteY4" fmla="*/ 47456 h 625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625027">
                <a:moveTo>
                  <a:pt x="4784" y="0"/>
                </a:moveTo>
                <a:lnTo>
                  <a:pt x="1150358" y="0"/>
                </a:lnTo>
                <a:lnTo>
                  <a:pt x="1155142" y="47456"/>
                </a:lnTo>
                <a:cubicBezTo>
                  <a:pt x="1155142" y="366440"/>
                  <a:pt x="896555" y="625027"/>
                  <a:pt x="577571" y="625027"/>
                </a:cubicBezTo>
                <a:cubicBezTo>
                  <a:pt x="258587" y="625027"/>
                  <a:pt x="0" y="366440"/>
                  <a:pt x="0" y="47456"/>
                </a:cubicBezTo>
                <a:close/>
              </a:path>
            </a:pathLst>
          </a:cu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8A93B0EF-B909-D434-B61A-C3CA1A7DDA39}"/>
              </a:ext>
            </a:extLst>
          </p:cNvPr>
          <p:cNvSpPr>
            <a:spLocks noGrp="1"/>
          </p:cNvSpPr>
          <p:nvPr>
            <p:ph idx="1"/>
          </p:nvPr>
        </p:nvSpPr>
        <p:spPr>
          <a:xfrm>
            <a:off x="838200" y="1825625"/>
            <a:ext cx="5393361" cy="4351338"/>
          </a:xfrm>
        </p:spPr>
        <p:txBody>
          <a:bodyPr vert="horz" lIns="91440" tIns="45720" rIns="91440" bIns="45720" rtlCol="0" anchor="t">
            <a:normAutofit/>
          </a:bodyPr>
          <a:lstStyle/>
          <a:p>
            <a:r>
              <a:rPr lang="en-US" sz="2400">
                <a:ea typeface="+mn-lt"/>
                <a:cs typeface="+mn-lt"/>
              </a:rPr>
              <a:t>A process of identifying business needs, analyzing problems, and recommending solutions that help organizations achieve their objectives. It involves gathering and interpreting data, modeling and documenting processes, and facilitating communication between stakeholders.</a:t>
            </a:r>
            <a:endParaRPr lang="en-US" sz="2400"/>
          </a:p>
        </p:txBody>
      </p:sp>
      <p:sp>
        <p:nvSpPr>
          <p:cNvPr id="41" name="Oval 40">
            <a:extLst>
              <a:ext uri="{FF2B5EF4-FFF2-40B4-BE49-F238E27FC236}">
                <a16:creationId xmlns:a16="http://schemas.microsoft.com/office/drawing/2014/main" id="{8590ADD5-9383-4D3D-9047-3DA2593CC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8185" y="3423959"/>
            <a:ext cx="540822" cy="540822"/>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Onboarding">
            <a:extLst>
              <a:ext uri="{FF2B5EF4-FFF2-40B4-BE49-F238E27FC236}">
                <a16:creationId xmlns:a16="http://schemas.microsoft.com/office/drawing/2014/main" id="{8EC57AA8-0544-6607-93ED-DE9AF329834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87184" y="1216485"/>
            <a:ext cx="3781051" cy="3781051"/>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
        <p:nvSpPr>
          <p:cNvPr id="42" name="Freeform: Shape 41">
            <a:extLst>
              <a:ext uri="{FF2B5EF4-FFF2-40B4-BE49-F238E27FC236}">
                <a16:creationId xmlns:a16="http://schemas.microsoft.com/office/drawing/2014/main" id="{DABE3E45-88CF-45D8-8D40-C773324D9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9602" y="1"/>
            <a:ext cx="2066948" cy="1621879"/>
          </a:xfrm>
          <a:custGeom>
            <a:avLst/>
            <a:gdLst>
              <a:gd name="connsiteX0" fmla="*/ 0 w 2066948"/>
              <a:gd name="connsiteY0" fmla="*/ 0 h 1621879"/>
              <a:gd name="connsiteX1" fmla="*/ 123825 w 2066948"/>
              <a:gd name="connsiteY1" fmla="*/ 0 h 1621879"/>
              <a:gd name="connsiteX2" fmla="*/ 123825 w 2066948"/>
              <a:gd name="connsiteY2" fmla="*/ 1452620 h 1621879"/>
              <a:gd name="connsiteX3" fmla="*/ 1881378 w 2066948"/>
              <a:gd name="connsiteY3" fmla="*/ 436017 h 1621879"/>
              <a:gd name="connsiteX4" fmla="*/ 1127572 w 2066948"/>
              <a:gd name="connsiteY4" fmla="*/ 0 h 1621879"/>
              <a:gd name="connsiteX5" fmla="*/ 1374887 w 2066948"/>
              <a:gd name="connsiteY5" fmla="*/ 0 h 1621879"/>
              <a:gd name="connsiteX6" fmla="*/ 2035969 w 2066948"/>
              <a:gd name="connsiteY6" fmla="*/ 382391 h 1621879"/>
              <a:gd name="connsiteX7" fmla="*/ 2058648 w 2066948"/>
              <a:gd name="connsiteY7" fmla="*/ 466963 h 1621879"/>
              <a:gd name="connsiteX8" fmla="*/ 2035969 w 2066948"/>
              <a:gd name="connsiteY8" fmla="*/ 489642 h 1621879"/>
              <a:gd name="connsiteX9" fmla="*/ 92869 w 2066948"/>
              <a:gd name="connsiteY9" fmla="*/ 1613592 h 1621879"/>
              <a:gd name="connsiteX10" fmla="*/ 61913 w 2066948"/>
              <a:gd name="connsiteY10" fmla="*/ 1621879 h 1621879"/>
              <a:gd name="connsiteX11" fmla="*/ 0 w 2066948"/>
              <a:gd name="connsiteY11" fmla="*/ 1559967 h 162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6948" h="1621879">
                <a:moveTo>
                  <a:pt x="0" y="0"/>
                </a:moveTo>
                <a:lnTo>
                  <a:pt x="123825" y="0"/>
                </a:lnTo>
                <a:lnTo>
                  <a:pt x="123825" y="1452620"/>
                </a:lnTo>
                <a:lnTo>
                  <a:pt x="1881378" y="436017"/>
                </a:lnTo>
                <a:lnTo>
                  <a:pt x="1127572" y="0"/>
                </a:lnTo>
                <a:lnTo>
                  <a:pt x="1374887" y="0"/>
                </a:lnTo>
                <a:lnTo>
                  <a:pt x="2035969" y="382391"/>
                </a:lnTo>
                <a:cubicBezTo>
                  <a:pt x="2065582" y="399479"/>
                  <a:pt x="2075745" y="437340"/>
                  <a:pt x="2058648" y="466963"/>
                </a:cubicBezTo>
                <a:cubicBezTo>
                  <a:pt x="2053219" y="476384"/>
                  <a:pt x="2045389" y="484204"/>
                  <a:pt x="2035969" y="489642"/>
                </a:cubicBezTo>
                <a:lnTo>
                  <a:pt x="92869" y="1613592"/>
                </a:lnTo>
                <a:cubicBezTo>
                  <a:pt x="83458" y="1619031"/>
                  <a:pt x="72780" y="1621889"/>
                  <a:pt x="61913" y="1621879"/>
                </a:cubicBezTo>
                <a:cubicBezTo>
                  <a:pt x="27719" y="1621879"/>
                  <a:pt x="0" y="1594161"/>
                  <a:pt x="0" y="1559967"/>
                </a:cubicBezTo>
                <a:close/>
              </a:path>
            </a:pathLst>
          </a:custGeom>
          <a:solidFill>
            <a:schemeClr val="accent6"/>
          </a:solidFill>
          <a:ln w="9525" cap="flat">
            <a:noFill/>
            <a:prstDash val="solid"/>
            <a:miter/>
          </a:ln>
        </p:spPr>
        <p:txBody>
          <a:bodyPr rtlCol="0" anchor="ctr"/>
          <a:lstStyle/>
          <a:p>
            <a:endParaRPr lang="en-US"/>
          </a:p>
        </p:txBody>
      </p:sp>
      <p:cxnSp>
        <p:nvCxnSpPr>
          <p:cNvPr id="43" name="Straight Connector 42">
            <a:extLst>
              <a:ext uri="{FF2B5EF4-FFF2-40B4-BE49-F238E27FC236}">
                <a16:creationId xmlns:a16="http://schemas.microsoft.com/office/drawing/2014/main" id="{49CD1692-827B-4C8D-B4A1-134FD04CF4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8745" y="102790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44" name="Freeform: Shape 43">
            <a:extLst>
              <a:ext uri="{FF2B5EF4-FFF2-40B4-BE49-F238E27FC236}">
                <a16:creationId xmlns:a16="http://schemas.microsoft.com/office/drawing/2014/main" id="{B91ECDA9-56DC-4270-8F33-01C5637B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456580" y="5166682"/>
            <a:ext cx="1835725" cy="2024785"/>
          </a:xfrm>
          <a:custGeom>
            <a:avLst/>
            <a:gdLst>
              <a:gd name="connsiteX0" fmla="*/ 1801138 w 1835725"/>
              <a:gd name="connsiteY0" fmla="*/ 1622662 h 2024785"/>
              <a:gd name="connsiteX1" fmla="*/ 1835717 w 1835725"/>
              <a:gd name="connsiteY1" fmla="*/ 1680254 h 2024785"/>
              <a:gd name="connsiteX2" fmla="*/ 1812568 w 1835725"/>
              <a:gd name="connsiteY2" fmla="*/ 1877193 h 2024785"/>
              <a:gd name="connsiteX3" fmla="*/ 1776210 w 1835725"/>
              <a:gd name="connsiteY3" fmla="*/ 2024785 h 2024785"/>
              <a:gd name="connsiteX4" fmla="*/ 1655772 w 1835725"/>
              <a:gd name="connsiteY4" fmla="*/ 1983449 h 2024785"/>
              <a:gd name="connsiteX5" fmla="*/ 1687591 w 1835725"/>
              <a:gd name="connsiteY5" fmla="*/ 1854495 h 2024785"/>
              <a:gd name="connsiteX6" fmla="*/ 1708939 w 1835725"/>
              <a:gd name="connsiteY6" fmla="*/ 1673301 h 2024785"/>
              <a:gd name="connsiteX7" fmla="*/ 1778129 w 1835725"/>
              <a:gd name="connsiteY7" fmla="*/ 1615979 h 2024785"/>
              <a:gd name="connsiteX8" fmla="*/ 1801138 w 1835725"/>
              <a:gd name="connsiteY8" fmla="*/ 1622662 h 2024785"/>
              <a:gd name="connsiteX9" fmla="*/ 1585229 w 1835725"/>
              <a:gd name="connsiteY9" fmla="*/ 764759 h 2024785"/>
              <a:gd name="connsiteX10" fmla="*/ 1623024 w 1835725"/>
              <a:gd name="connsiteY10" fmla="*/ 792810 h 2024785"/>
              <a:gd name="connsiteX11" fmla="*/ 1777614 w 1835725"/>
              <a:gd name="connsiteY11" fmla="*/ 1157141 h 2024785"/>
              <a:gd name="connsiteX12" fmla="*/ 1733799 w 1835725"/>
              <a:gd name="connsiteY12" fmla="*/ 1235532 h 2024785"/>
              <a:gd name="connsiteX13" fmla="*/ 1716464 w 1835725"/>
              <a:gd name="connsiteY13" fmla="*/ 1237722 h 2024785"/>
              <a:gd name="connsiteX14" fmla="*/ 1716464 w 1835725"/>
              <a:gd name="connsiteY14" fmla="*/ 1237913 h 2024785"/>
              <a:gd name="connsiteX15" fmla="*/ 1655409 w 1835725"/>
              <a:gd name="connsiteY15" fmla="*/ 1191717 h 2024785"/>
              <a:gd name="connsiteX16" fmla="*/ 1513200 w 1835725"/>
              <a:gd name="connsiteY16" fmla="*/ 856627 h 2024785"/>
              <a:gd name="connsiteX17" fmla="*/ 1538499 w 1835725"/>
              <a:gd name="connsiteY17" fmla="*/ 770415 h 2024785"/>
              <a:gd name="connsiteX18" fmla="*/ 1585229 w 1835725"/>
              <a:gd name="connsiteY18" fmla="*/ 764759 h 2024785"/>
              <a:gd name="connsiteX19" fmla="*/ 477919 w 1835725"/>
              <a:gd name="connsiteY19" fmla="*/ 21437 h 2024785"/>
              <a:gd name="connsiteX20" fmla="*/ 509236 w 1835725"/>
              <a:gd name="connsiteY20" fmla="*/ 84182 h 2024785"/>
              <a:gd name="connsiteX21" fmla="*/ 445829 w 1835725"/>
              <a:gd name="connsiteY21" fmla="*/ 139871 h 2024785"/>
              <a:gd name="connsiteX22" fmla="*/ 437447 w 1835725"/>
              <a:gd name="connsiteY22" fmla="*/ 139395 h 2024785"/>
              <a:gd name="connsiteX23" fmla="*/ 73211 w 1835725"/>
              <a:gd name="connsiteY23" fmla="*/ 137204 h 2024785"/>
              <a:gd name="connsiteX24" fmla="*/ 749 w 1835725"/>
              <a:gd name="connsiteY24" fmla="*/ 84082 h 2024785"/>
              <a:gd name="connsiteX25" fmla="*/ 53871 w 1835725"/>
              <a:gd name="connsiteY25" fmla="*/ 11621 h 2024785"/>
              <a:gd name="connsiteX26" fmla="*/ 58352 w 1835725"/>
              <a:gd name="connsiteY26" fmla="*/ 11093 h 2024785"/>
              <a:gd name="connsiteX27" fmla="*/ 454020 w 1835725"/>
              <a:gd name="connsiteY27" fmla="*/ 13474 h 2024785"/>
              <a:gd name="connsiteX28" fmla="*/ 477919 w 1835725"/>
              <a:gd name="connsiteY28" fmla="*/ 21437 h 2024785"/>
              <a:gd name="connsiteX29" fmla="*/ 957797 w 1835725"/>
              <a:gd name="connsiteY29" fmla="*/ 167970 h 2024785"/>
              <a:gd name="connsiteX30" fmla="*/ 1286982 w 1835725"/>
              <a:gd name="connsiteY30" fmla="*/ 387616 h 2024785"/>
              <a:gd name="connsiteX31" fmla="*/ 1293725 w 1835725"/>
              <a:gd name="connsiteY31" fmla="*/ 477075 h 2024785"/>
              <a:gd name="connsiteX32" fmla="*/ 1245453 w 1835725"/>
              <a:gd name="connsiteY32" fmla="*/ 499154 h 2024785"/>
              <a:gd name="connsiteX33" fmla="*/ 1245167 w 1835725"/>
              <a:gd name="connsiteY33" fmla="*/ 499154 h 2024785"/>
              <a:gd name="connsiteX34" fmla="*/ 1203638 w 1835725"/>
              <a:gd name="connsiteY34" fmla="*/ 484104 h 2024785"/>
              <a:gd name="connsiteX35" fmla="*/ 900647 w 1835725"/>
              <a:gd name="connsiteY35" fmla="*/ 281508 h 2024785"/>
              <a:gd name="connsiteX36" fmla="*/ 872454 w 1835725"/>
              <a:gd name="connsiteY36" fmla="*/ 196164 h 2024785"/>
              <a:gd name="connsiteX37" fmla="*/ 957797 w 1835725"/>
              <a:gd name="connsiteY37" fmla="*/ 167970 h 202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35725" h="2024785">
                <a:moveTo>
                  <a:pt x="1801138" y="1622662"/>
                </a:moveTo>
                <a:cubicBezTo>
                  <a:pt x="1822105" y="1633400"/>
                  <a:pt x="1836117" y="1655372"/>
                  <a:pt x="1835717" y="1680254"/>
                </a:cubicBezTo>
                <a:cubicBezTo>
                  <a:pt x="1832093" y="1746382"/>
                  <a:pt x="1824354" y="1812154"/>
                  <a:pt x="1812568" y="1877193"/>
                </a:cubicBezTo>
                <a:lnTo>
                  <a:pt x="1776210" y="2024785"/>
                </a:lnTo>
                <a:lnTo>
                  <a:pt x="1655772" y="1983449"/>
                </a:lnTo>
                <a:lnTo>
                  <a:pt x="1687591" y="1854495"/>
                </a:lnTo>
                <a:cubicBezTo>
                  <a:pt x="1698455" y="1794657"/>
                  <a:pt x="1705590" y="1734142"/>
                  <a:pt x="1708939" y="1673301"/>
                </a:cubicBez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5F47824-961D-465D-84F9-EAE11BC61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9527" y="6033795"/>
            <a:ext cx="1991064" cy="824205"/>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Shape 45">
            <a:extLst>
              <a:ext uri="{FF2B5EF4-FFF2-40B4-BE49-F238E27FC236}">
                <a16:creationId xmlns:a16="http://schemas.microsoft.com/office/drawing/2014/main" id="{FEC9DA3E-C1D7-472D-B7C0-F71AE41FB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51696" y="5519196"/>
            <a:ext cx="1340305" cy="1338805"/>
          </a:xfrm>
          <a:custGeom>
            <a:avLst/>
            <a:gdLst>
              <a:gd name="connsiteX0" fmla="*/ 61913 w 1340305"/>
              <a:gd name="connsiteY0" fmla="*/ 0 h 1338805"/>
              <a:gd name="connsiteX1" fmla="*/ 1340305 w 1340305"/>
              <a:gd name="connsiteY1" fmla="*/ 0 h 1338805"/>
              <a:gd name="connsiteX2" fmla="*/ 1340305 w 1340305"/>
              <a:gd name="connsiteY2" fmla="*/ 123825 h 1338805"/>
              <a:gd name="connsiteX3" fmla="*/ 123825 w 1340305"/>
              <a:gd name="connsiteY3" fmla="*/ 123825 h 1338805"/>
              <a:gd name="connsiteX4" fmla="*/ 123825 w 1340305"/>
              <a:gd name="connsiteY4" fmla="*/ 1338805 h 1338805"/>
              <a:gd name="connsiteX5" fmla="*/ 0 w 1340305"/>
              <a:gd name="connsiteY5" fmla="*/ 1338805 h 1338805"/>
              <a:gd name="connsiteX6" fmla="*/ 0 w 1340305"/>
              <a:gd name="connsiteY6" fmla="*/ 61913 h 1338805"/>
              <a:gd name="connsiteX7" fmla="*/ 61913 w 1340305"/>
              <a:gd name="connsiteY7" fmla="*/ 0 h 133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0305" h="1338805">
                <a:moveTo>
                  <a:pt x="61913" y="0"/>
                </a:moveTo>
                <a:lnTo>
                  <a:pt x="1340305" y="0"/>
                </a:lnTo>
                <a:lnTo>
                  <a:pt x="1340305" y="123825"/>
                </a:lnTo>
                <a:lnTo>
                  <a:pt x="123825" y="123825"/>
                </a:lnTo>
                <a:lnTo>
                  <a:pt x="123825" y="1338805"/>
                </a:lnTo>
                <a:lnTo>
                  <a:pt x="0" y="1338805"/>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4276075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Sources</a:t>
            </a:r>
          </a:p>
        </p:txBody>
      </p:sp>
      <p:sp>
        <p:nvSpPr>
          <p:cNvPr id="4" name="Content Placeholder 3">
            <a:extLst>
              <a:ext uri="{FF2B5EF4-FFF2-40B4-BE49-F238E27FC236}">
                <a16:creationId xmlns:a16="http://schemas.microsoft.com/office/drawing/2014/main" id="{34967368-F2B4-7D37-E3F9-A8CA42D4571C}"/>
              </a:ext>
            </a:extLst>
          </p:cNvPr>
          <p:cNvSpPr>
            <a:spLocks noGrp="1"/>
          </p:cNvSpPr>
          <p:nvPr>
            <p:ph idx="1"/>
          </p:nvPr>
        </p:nvSpPr>
        <p:spPr/>
        <p:txBody>
          <a:bodyPr vert="horz" lIns="91440" tIns="45720" rIns="91440" bIns="45720" rtlCol="0" anchor="t">
            <a:normAutofit/>
          </a:bodyPr>
          <a:lstStyle/>
          <a:p>
            <a:r>
              <a:rPr lang="en-US">
                <a:ea typeface="+mn-lt"/>
                <a:cs typeface="+mn-lt"/>
                <a:hlinkClick r:id="rId2"/>
              </a:rPr>
              <a:t>https://www.altexsoft.com/blog/business-requirements-document/</a:t>
            </a:r>
            <a:endParaRPr lang="en-US">
              <a:ea typeface="+mn-lt"/>
              <a:cs typeface="+mn-lt"/>
            </a:endParaRPr>
          </a:p>
          <a:p>
            <a:r>
              <a:rPr lang="en-US">
                <a:ea typeface="+mn-lt"/>
                <a:cs typeface="+mn-lt"/>
                <a:hlinkClick r:id="rId3"/>
              </a:rPr>
              <a:t>https://www.zenflowchart.com/how-to-make-flowcharts</a:t>
            </a:r>
          </a:p>
          <a:p>
            <a:r>
              <a:rPr lang="en-US">
                <a:ea typeface="+mn-lt"/>
                <a:cs typeface="+mn-lt"/>
                <a:hlinkClick r:id="rId4"/>
              </a:rPr>
              <a:t>https://www.linkedin.com/pulse/how-conduct-gap-analysis-business-analyst-john-samwani-agileba</a:t>
            </a:r>
            <a:endParaRPr lang="en-US"/>
          </a:p>
          <a:p>
            <a:r>
              <a:rPr lang="en-US">
                <a:ea typeface="+mn-lt"/>
                <a:cs typeface="+mn-lt"/>
                <a:hlinkClick r:id="rId5"/>
              </a:rPr>
              <a:t>https://www.jamasoftware.com/requirements-management-guide/requirements-gathering-and-management-processes/11-requirements-gathering-techniques-for-agile-product-teams</a:t>
            </a:r>
          </a:p>
          <a:p>
            <a:endParaRPr lang="en-US"/>
          </a:p>
          <a:p>
            <a:endParaRPr lang="en-US"/>
          </a:p>
          <a:p>
            <a:endParaRPr lang="en-US"/>
          </a:p>
          <a:p>
            <a:endParaRPr lang="en-US"/>
          </a:p>
        </p:txBody>
      </p:sp>
    </p:spTree>
    <p:extLst>
      <p:ext uri="{BB962C8B-B14F-4D97-AF65-F5344CB8AC3E}">
        <p14:creationId xmlns:p14="http://schemas.microsoft.com/office/powerpoint/2010/main" val="1900486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62001" y="1141711"/>
            <a:ext cx="3234466" cy="3474364"/>
          </a:xfrm>
        </p:spPr>
        <p:txBody>
          <a:bodyPr vert="horz" lIns="91440" tIns="45720" rIns="91440" bIns="45720" rtlCol="0" anchor="t">
            <a:normAutofit/>
          </a:bodyPr>
          <a:lstStyle/>
          <a:p>
            <a:r>
              <a:rPr lang="en-US" sz="3600">
                <a:solidFill>
                  <a:schemeClr val="tx1"/>
                </a:solidFill>
              </a:rPr>
              <a:t>Question &amp; Answer</a:t>
            </a:r>
          </a:p>
        </p:txBody>
      </p:sp>
      <p:cxnSp>
        <p:nvCxnSpPr>
          <p:cNvPr id="20" name="Straight Connector 19">
            <a:extLst>
              <a:ext uri="{FF2B5EF4-FFF2-40B4-BE49-F238E27FC236}">
                <a16:creationId xmlns:a16="http://schemas.microsoft.com/office/drawing/2014/main" id="{33193FD5-6A49-7562-EA76-F15D42E158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21" name="Picture 20" descr="3D black question marks with one yellow question mark">
            <a:extLst>
              <a:ext uri="{FF2B5EF4-FFF2-40B4-BE49-F238E27FC236}">
                <a16:creationId xmlns:a16="http://schemas.microsoft.com/office/drawing/2014/main" id="{5FF12A13-716A-00EC-B6FD-3114216F339A}"/>
              </a:ext>
            </a:extLst>
          </p:cNvPr>
          <p:cNvPicPr>
            <a:picLocks noChangeAspect="1"/>
          </p:cNvPicPr>
          <p:nvPr/>
        </p:nvPicPr>
        <p:blipFill rotWithShape="1">
          <a:blip r:embed="rId2"/>
          <a:srcRect l="42186" r="17462" b="-5"/>
          <a:stretch/>
        </p:blipFill>
        <p:spPr>
          <a:xfrm>
            <a:off x="4615543" y="10"/>
            <a:ext cx="7576458" cy="6857990"/>
          </a:xfrm>
          <a:prstGeom prst="rect">
            <a:avLst/>
          </a:prstGeom>
        </p:spPr>
      </p:pic>
    </p:spTree>
    <p:extLst>
      <p:ext uri="{BB962C8B-B14F-4D97-AF65-F5344CB8AC3E}">
        <p14:creationId xmlns:p14="http://schemas.microsoft.com/office/powerpoint/2010/main" val="2521986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1CD81A2A-6ED4-4EF4-A14C-912D31E148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C9189A2A-0F9F-A197-A806-DABA3CD7DE19}"/>
              </a:ext>
            </a:extLst>
          </p:cNvPr>
          <p:cNvSpPr>
            <a:spLocks noGrp="1"/>
          </p:cNvSpPr>
          <p:nvPr>
            <p:ph type="title"/>
          </p:nvPr>
        </p:nvSpPr>
        <p:spPr>
          <a:xfrm>
            <a:off x="838200" y="365125"/>
            <a:ext cx="5393361" cy="1325563"/>
          </a:xfrm>
        </p:spPr>
        <p:txBody>
          <a:bodyPr>
            <a:normAutofit/>
          </a:bodyPr>
          <a:lstStyle/>
          <a:p>
            <a:r>
              <a:rPr lang="en-US"/>
              <a:t>Business Analyst</a:t>
            </a:r>
          </a:p>
        </p:txBody>
      </p:sp>
      <p:sp>
        <p:nvSpPr>
          <p:cNvPr id="53" name="Freeform: Shape 52">
            <a:extLst>
              <a:ext uri="{FF2B5EF4-FFF2-40B4-BE49-F238E27FC236}">
                <a16:creationId xmlns:a16="http://schemas.microsoft.com/office/drawing/2014/main" id="{1661932C-CA15-4E17-B115-FAE7CBEE4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657" y="1"/>
            <a:ext cx="1155142" cy="625027"/>
          </a:xfrm>
          <a:custGeom>
            <a:avLst/>
            <a:gdLst>
              <a:gd name="connsiteX0" fmla="*/ 4784 w 1155142"/>
              <a:gd name="connsiteY0" fmla="*/ 0 h 625027"/>
              <a:gd name="connsiteX1" fmla="*/ 1150358 w 1155142"/>
              <a:gd name="connsiteY1" fmla="*/ 0 h 625027"/>
              <a:gd name="connsiteX2" fmla="*/ 1155142 w 1155142"/>
              <a:gd name="connsiteY2" fmla="*/ 47456 h 625027"/>
              <a:gd name="connsiteX3" fmla="*/ 577571 w 1155142"/>
              <a:gd name="connsiteY3" fmla="*/ 625027 h 625027"/>
              <a:gd name="connsiteX4" fmla="*/ 0 w 1155142"/>
              <a:gd name="connsiteY4" fmla="*/ 47456 h 625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625027">
                <a:moveTo>
                  <a:pt x="4784" y="0"/>
                </a:moveTo>
                <a:lnTo>
                  <a:pt x="1150358" y="0"/>
                </a:lnTo>
                <a:lnTo>
                  <a:pt x="1155142" y="47456"/>
                </a:lnTo>
                <a:cubicBezTo>
                  <a:pt x="1155142" y="366440"/>
                  <a:pt x="896555" y="625027"/>
                  <a:pt x="577571" y="625027"/>
                </a:cubicBezTo>
                <a:cubicBezTo>
                  <a:pt x="258587" y="625027"/>
                  <a:pt x="0" y="366440"/>
                  <a:pt x="0" y="47456"/>
                </a:cubicBezTo>
                <a:close/>
              </a:path>
            </a:pathLst>
          </a:cu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8A93B0EF-B909-D434-B61A-C3CA1A7DDA39}"/>
              </a:ext>
            </a:extLst>
          </p:cNvPr>
          <p:cNvSpPr>
            <a:spLocks noGrp="1"/>
          </p:cNvSpPr>
          <p:nvPr>
            <p:ph idx="1"/>
          </p:nvPr>
        </p:nvSpPr>
        <p:spPr>
          <a:xfrm>
            <a:off x="838200" y="1825625"/>
            <a:ext cx="5393361" cy="4351338"/>
          </a:xfrm>
        </p:spPr>
        <p:txBody>
          <a:bodyPr vert="horz" lIns="91440" tIns="45720" rIns="91440" bIns="45720" rtlCol="0" anchor="t">
            <a:normAutofit/>
          </a:bodyPr>
          <a:lstStyle/>
          <a:p>
            <a:pPr marL="0" indent="0">
              <a:buNone/>
            </a:pPr>
            <a:r>
              <a:rPr lang="en-US" sz="2400">
                <a:ea typeface="+mn-lt"/>
                <a:cs typeface="+mn-lt"/>
              </a:rPr>
              <a:t>Bridges the gap between stakeholders and the development team, interpreting business requirements into understandable development tasks to match a final software product with the expected business value.</a:t>
            </a:r>
          </a:p>
        </p:txBody>
      </p:sp>
      <p:sp>
        <p:nvSpPr>
          <p:cNvPr id="55" name="Oval 54">
            <a:extLst>
              <a:ext uri="{FF2B5EF4-FFF2-40B4-BE49-F238E27FC236}">
                <a16:creationId xmlns:a16="http://schemas.microsoft.com/office/drawing/2014/main" id="{8590ADD5-9383-4D3D-9047-3DA2593CC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8185" y="3423959"/>
            <a:ext cx="540822" cy="540822"/>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Onboarding">
            <a:extLst>
              <a:ext uri="{FF2B5EF4-FFF2-40B4-BE49-F238E27FC236}">
                <a16:creationId xmlns:a16="http://schemas.microsoft.com/office/drawing/2014/main" id="{8EC57AA8-0544-6607-93ED-DE9AF329834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87184" y="1216485"/>
            <a:ext cx="3781051" cy="3781051"/>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
        <p:nvSpPr>
          <p:cNvPr id="57" name="Freeform: Shape 56">
            <a:extLst>
              <a:ext uri="{FF2B5EF4-FFF2-40B4-BE49-F238E27FC236}">
                <a16:creationId xmlns:a16="http://schemas.microsoft.com/office/drawing/2014/main" id="{DABE3E45-88CF-45D8-8D40-C773324D9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9602" y="1"/>
            <a:ext cx="2066948" cy="1621879"/>
          </a:xfrm>
          <a:custGeom>
            <a:avLst/>
            <a:gdLst>
              <a:gd name="connsiteX0" fmla="*/ 0 w 2066948"/>
              <a:gd name="connsiteY0" fmla="*/ 0 h 1621879"/>
              <a:gd name="connsiteX1" fmla="*/ 123825 w 2066948"/>
              <a:gd name="connsiteY1" fmla="*/ 0 h 1621879"/>
              <a:gd name="connsiteX2" fmla="*/ 123825 w 2066948"/>
              <a:gd name="connsiteY2" fmla="*/ 1452620 h 1621879"/>
              <a:gd name="connsiteX3" fmla="*/ 1881378 w 2066948"/>
              <a:gd name="connsiteY3" fmla="*/ 436017 h 1621879"/>
              <a:gd name="connsiteX4" fmla="*/ 1127572 w 2066948"/>
              <a:gd name="connsiteY4" fmla="*/ 0 h 1621879"/>
              <a:gd name="connsiteX5" fmla="*/ 1374887 w 2066948"/>
              <a:gd name="connsiteY5" fmla="*/ 0 h 1621879"/>
              <a:gd name="connsiteX6" fmla="*/ 2035969 w 2066948"/>
              <a:gd name="connsiteY6" fmla="*/ 382391 h 1621879"/>
              <a:gd name="connsiteX7" fmla="*/ 2058648 w 2066948"/>
              <a:gd name="connsiteY7" fmla="*/ 466963 h 1621879"/>
              <a:gd name="connsiteX8" fmla="*/ 2035969 w 2066948"/>
              <a:gd name="connsiteY8" fmla="*/ 489642 h 1621879"/>
              <a:gd name="connsiteX9" fmla="*/ 92869 w 2066948"/>
              <a:gd name="connsiteY9" fmla="*/ 1613592 h 1621879"/>
              <a:gd name="connsiteX10" fmla="*/ 61913 w 2066948"/>
              <a:gd name="connsiteY10" fmla="*/ 1621879 h 1621879"/>
              <a:gd name="connsiteX11" fmla="*/ 0 w 2066948"/>
              <a:gd name="connsiteY11" fmla="*/ 1559967 h 162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6948" h="1621879">
                <a:moveTo>
                  <a:pt x="0" y="0"/>
                </a:moveTo>
                <a:lnTo>
                  <a:pt x="123825" y="0"/>
                </a:lnTo>
                <a:lnTo>
                  <a:pt x="123825" y="1452620"/>
                </a:lnTo>
                <a:lnTo>
                  <a:pt x="1881378" y="436017"/>
                </a:lnTo>
                <a:lnTo>
                  <a:pt x="1127572" y="0"/>
                </a:lnTo>
                <a:lnTo>
                  <a:pt x="1374887" y="0"/>
                </a:lnTo>
                <a:lnTo>
                  <a:pt x="2035969" y="382391"/>
                </a:lnTo>
                <a:cubicBezTo>
                  <a:pt x="2065582" y="399479"/>
                  <a:pt x="2075745" y="437340"/>
                  <a:pt x="2058648" y="466963"/>
                </a:cubicBezTo>
                <a:cubicBezTo>
                  <a:pt x="2053219" y="476384"/>
                  <a:pt x="2045389" y="484204"/>
                  <a:pt x="2035969" y="489642"/>
                </a:cubicBezTo>
                <a:lnTo>
                  <a:pt x="92869" y="1613592"/>
                </a:lnTo>
                <a:cubicBezTo>
                  <a:pt x="83458" y="1619031"/>
                  <a:pt x="72780" y="1621889"/>
                  <a:pt x="61913" y="1621879"/>
                </a:cubicBezTo>
                <a:cubicBezTo>
                  <a:pt x="27719" y="1621879"/>
                  <a:pt x="0" y="1594161"/>
                  <a:pt x="0" y="1559967"/>
                </a:cubicBezTo>
                <a:close/>
              </a:path>
            </a:pathLst>
          </a:custGeom>
          <a:solidFill>
            <a:schemeClr val="accent6"/>
          </a:solidFill>
          <a:ln w="9525" cap="flat">
            <a:noFill/>
            <a:prstDash val="solid"/>
            <a:miter/>
          </a:ln>
        </p:spPr>
        <p:txBody>
          <a:bodyPr rtlCol="0" anchor="ctr"/>
          <a:lstStyle/>
          <a:p>
            <a:endParaRPr lang="en-US"/>
          </a:p>
        </p:txBody>
      </p:sp>
      <p:cxnSp>
        <p:nvCxnSpPr>
          <p:cNvPr id="59" name="Straight Connector 58">
            <a:extLst>
              <a:ext uri="{FF2B5EF4-FFF2-40B4-BE49-F238E27FC236}">
                <a16:creationId xmlns:a16="http://schemas.microsoft.com/office/drawing/2014/main" id="{49CD1692-827B-4C8D-B4A1-134FD04CF4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8745" y="102790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61" name="Freeform: Shape 60">
            <a:extLst>
              <a:ext uri="{FF2B5EF4-FFF2-40B4-BE49-F238E27FC236}">
                <a16:creationId xmlns:a16="http://schemas.microsoft.com/office/drawing/2014/main" id="{B91ECDA9-56DC-4270-8F33-01C5637B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456580" y="5166682"/>
            <a:ext cx="1835725" cy="2024785"/>
          </a:xfrm>
          <a:custGeom>
            <a:avLst/>
            <a:gdLst>
              <a:gd name="connsiteX0" fmla="*/ 1801138 w 1835725"/>
              <a:gd name="connsiteY0" fmla="*/ 1622662 h 2024785"/>
              <a:gd name="connsiteX1" fmla="*/ 1835717 w 1835725"/>
              <a:gd name="connsiteY1" fmla="*/ 1680254 h 2024785"/>
              <a:gd name="connsiteX2" fmla="*/ 1812568 w 1835725"/>
              <a:gd name="connsiteY2" fmla="*/ 1877193 h 2024785"/>
              <a:gd name="connsiteX3" fmla="*/ 1776210 w 1835725"/>
              <a:gd name="connsiteY3" fmla="*/ 2024785 h 2024785"/>
              <a:gd name="connsiteX4" fmla="*/ 1655772 w 1835725"/>
              <a:gd name="connsiteY4" fmla="*/ 1983449 h 2024785"/>
              <a:gd name="connsiteX5" fmla="*/ 1687591 w 1835725"/>
              <a:gd name="connsiteY5" fmla="*/ 1854495 h 2024785"/>
              <a:gd name="connsiteX6" fmla="*/ 1708939 w 1835725"/>
              <a:gd name="connsiteY6" fmla="*/ 1673301 h 2024785"/>
              <a:gd name="connsiteX7" fmla="*/ 1778129 w 1835725"/>
              <a:gd name="connsiteY7" fmla="*/ 1615979 h 2024785"/>
              <a:gd name="connsiteX8" fmla="*/ 1801138 w 1835725"/>
              <a:gd name="connsiteY8" fmla="*/ 1622662 h 2024785"/>
              <a:gd name="connsiteX9" fmla="*/ 1585229 w 1835725"/>
              <a:gd name="connsiteY9" fmla="*/ 764759 h 2024785"/>
              <a:gd name="connsiteX10" fmla="*/ 1623024 w 1835725"/>
              <a:gd name="connsiteY10" fmla="*/ 792810 h 2024785"/>
              <a:gd name="connsiteX11" fmla="*/ 1777614 w 1835725"/>
              <a:gd name="connsiteY11" fmla="*/ 1157141 h 2024785"/>
              <a:gd name="connsiteX12" fmla="*/ 1733799 w 1835725"/>
              <a:gd name="connsiteY12" fmla="*/ 1235532 h 2024785"/>
              <a:gd name="connsiteX13" fmla="*/ 1716464 w 1835725"/>
              <a:gd name="connsiteY13" fmla="*/ 1237722 h 2024785"/>
              <a:gd name="connsiteX14" fmla="*/ 1716464 w 1835725"/>
              <a:gd name="connsiteY14" fmla="*/ 1237913 h 2024785"/>
              <a:gd name="connsiteX15" fmla="*/ 1655409 w 1835725"/>
              <a:gd name="connsiteY15" fmla="*/ 1191717 h 2024785"/>
              <a:gd name="connsiteX16" fmla="*/ 1513200 w 1835725"/>
              <a:gd name="connsiteY16" fmla="*/ 856627 h 2024785"/>
              <a:gd name="connsiteX17" fmla="*/ 1538499 w 1835725"/>
              <a:gd name="connsiteY17" fmla="*/ 770415 h 2024785"/>
              <a:gd name="connsiteX18" fmla="*/ 1585229 w 1835725"/>
              <a:gd name="connsiteY18" fmla="*/ 764759 h 2024785"/>
              <a:gd name="connsiteX19" fmla="*/ 477919 w 1835725"/>
              <a:gd name="connsiteY19" fmla="*/ 21437 h 2024785"/>
              <a:gd name="connsiteX20" fmla="*/ 509236 w 1835725"/>
              <a:gd name="connsiteY20" fmla="*/ 84182 h 2024785"/>
              <a:gd name="connsiteX21" fmla="*/ 445829 w 1835725"/>
              <a:gd name="connsiteY21" fmla="*/ 139871 h 2024785"/>
              <a:gd name="connsiteX22" fmla="*/ 437447 w 1835725"/>
              <a:gd name="connsiteY22" fmla="*/ 139395 h 2024785"/>
              <a:gd name="connsiteX23" fmla="*/ 73211 w 1835725"/>
              <a:gd name="connsiteY23" fmla="*/ 137204 h 2024785"/>
              <a:gd name="connsiteX24" fmla="*/ 749 w 1835725"/>
              <a:gd name="connsiteY24" fmla="*/ 84082 h 2024785"/>
              <a:gd name="connsiteX25" fmla="*/ 53871 w 1835725"/>
              <a:gd name="connsiteY25" fmla="*/ 11621 h 2024785"/>
              <a:gd name="connsiteX26" fmla="*/ 58352 w 1835725"/>
              <a:gd name="connsiteY26" fmla="*/ 11093 h 2024785"/>
              <a:gd name="connsiteX27" fmla="*/ 454020 w 1835725"/>
              <a:gd name="connsiteY27" fmla="*/ 13474 h 2024785"/>
              <a:gd name="connsiteX28" fmla="*/ 477919 w 1835725"/>
              <a:gd name="connsiteY28" fmla="*/ 21437 h 2024785"/>
              <a:gd name="connsiteX29" fmla="*/ 957797 w 1835725"/>
              <a:gd name="connsiteY29" fmla="*/ 167970 h 2024785"/>
              <a:gd name="connsiteX30" fmla="*/ 1286982 w 1835725"/>
              <a:gd name="connsiteY30" fmla="*/ 387616 h 2024785"/>
              <a:gd name="connsiteX31" fmla="*/ 1293725 w 1835725"/>
              <a:gd name="connsiteY31" fmla="*/ 477075 h 2024785"/>
              <a:gd name="connsiteX32" fmla="*/ 1245453 w 1835725"/>
              <a:gd name="connsiteY32" fmla="*/ 499154 h 2024785"/>
              <a:gd name="connsiteX33" fmla="*/ 1245167 w 1835725"/>
              <a:gd name="connsiteY33" fmla="*/ 499154 h 2024785"/>
              <a:gd name="connsiteX34" fmla="*/ 1203638 w 1835725"/>
              <a:gd name="connsiteY34" fmla="*/ 484104 h 2024785"/>
              <a:gd name="connsiteX35" fmla="*/ 900647 w 1835725"/>
              <a:gd name="connsiteY35" fmla="*/ 281508 h 2024785"/>
              <a:gd name="connsiteX36" fmla="*/ 872454 w 1835725"/>
              <a:gd name="connsiteY36" fmla="*/ 196164 h 2024785"/>
              <a:gd name="connsiteX37" fmla="*/ 957797 w 1835725"/>
              <a:gd name="connsiteY37" fmla="*/ 167970 h 202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35725" h="2024785">
                <a:moveTo>
                  <a:pt x="1801138" y="1622662"/>
                </a:moveTo>
                <a:cubicBezTo>
                  <a:pt x="1822105" y="1633400"/>
                  <a:pt x="1836117" y="1655372"/>
                  <a:pt x="1835717" y="1680254"/>
                </a:cubicBezTo>
                <a:cubicBezTo>
                  <a:pt x="1832093" y="1746382"/>
                  <a:pt x="1824354" y="1812154"/>
                  <a:pt x="1812568" y="1877193"/>
                </a:cubicBezTo>
                <a:lnTo>
                  <a:pt x="1776210" y="2024785"/>
                </a:lnTo>
                <a:lnTo>
                  <a:pt x="1655772" y="1983449"/>
                </a:lnTo>
                <a:lnTo>
                  <a:pt x="1687591" y="1854495"/>
                </a:lnTo>
                <a:cubicBezTo>
                  <a:pt x="1698455" y="1794657"/>
                  <a:pt x="1705590" y="1734142"/>
                  <a:pt x="1708939" y="1673301"/>
                </a:cubicBez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75F47824-961D-465D-84F9-EAE11BC61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9527" y="6033795"/>
            <a:ext cx="1991064" cy="824205"/>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Shape 64">
            <a:extLst>
              <a:ext uri="{FF2B5EF4-FFF2-40B4-BE49-F238E27FC236}">
                <a16:creationId xmlns:a16="http://schemas.microsoft.com/office/drawing/2014/main" id="{FEC9DA3E-C1D7-472D-B7C0-F71AE41FB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51696" y="5519196"/>
            <a:ext cx="1340305" cy="1338805"/>
          </a:xfrm>
          <a:custGeom>
            <a:avLst/>
            <a:gdLst>
              <a:gd name="connsiteX0" fmla="*/ 61913 w 1340305"/>
              <a:gd name="connsiteY0" fmla="*/ 0 h 1338805"/>
              <a:gd name="connsiteX1" fmla="*/ 1340305 w 1340305"/>
              <a:gd name="connsiteY1" fmla="*/ 0 h 1338805"/>
              <a:gd name="connsiteX2" fmla="*/ 1340305 w 1340305"/>
              <a:gd name="connsiteY2" fmla="*/ 123825 h 1338805"/>
              <a:gd name="connsiteX3" fmla="*/ 123825 w 1340305"/>
              <a:gd name="connsiteY3" fmla="*/ 123825 h 1338805"/>
              <a:gd name="connsiteX4" fmla="*/ 123825 w 1340305"/>
              <a:gd name="connsiteY4" fmla="*/ 1338805 h 1338805"/>
              <a:gd name="connsiteX5" fmla="*/ 0 w 1340305"/>
              <a:gd name="connsiteY5" fmla="*/ 1338805 h 1338805"/>
              <a:gd name="connsiteX6" fmla="*/ 0 w 1340305"/>
              <a:gd name="connsiteY6" fmla="*/ 61913 h 1338805"/>
              <a:gd name="connsiteX7" fmla="*/ 61913 w 1340305"/>
              <a:gd name="connsiteY7" fmla="*/ 0 h 133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0305" h="1338805">
                <a:moveTo>
                  <a:pt x="61913" y="0"/>
                </a:moveTo>
                <a:lnTo>
                  <a:pt x="1340305" y="0"/>
                </a:lnTo>
                <a:lnTo>
                  <a:pt x="1340305" y="123825"/>
                </a:lnTo>
                <a:lnTo>
                  <a:pt x="123825" y="123825"/>
                </a:lnTo>
                <a:lnTo>
                  <a:pt x="123825" y="1338805"/>
                </a:lnTo>
                <a:lnTo>
                  <a:pt x="0" y="1338805"/>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605539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C59AB4C8-9178-4F7A-8404-6890510B59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123DB3-C45D-15ED-6749-277DD3747F02}"/>
              </a:ext>
            </a:extLst>
          </p:cNvPr>
          <p:cNvSpPr>
            <a:spLocks noGrp="1"/>
          </p:cNvSpPr>
          <p:nvPr>
            <p:ph type="title"/>
          </p:nvPr>
        </p:nvSpPr>
        <p:spPr>
          <a:xfrm>
            <a:off x="638881" y="457201"/>
            <a:ext cx="10909640" cy="1258680"/>
          </a:xfrm>
        </p:spPr>
        <p:txBody>
          <a:bodyPr vert="horz" lIns="91440" tIns="45720" rIns="91440" bIns="45720" rtlCol="0" anchor="b">
            <a:normAutofit/>
          </a:bodyPr>
          <a:lstStyle/>
          <a:p>
            <a:pPr algn="ctr"/>
            <a:r>
              <a:rPr lang="en-US" sz="6600" kern="1200">
                <a:solidFill>
                  <a:schemeClr val="tx1"/>
                </a:solidFill>
                <a:latin typeface="+mj-lt"/>
                <a:ea typeface="+mj-ea"/>
                <a:cs typeface="+mj-cs"/>
              </a:rPr>
              <a:t>Business Analyst Role</a:t>
            </a:r>
          </a:p>
        </p:txBody>
      </p:sp>
      <p:sp>
        <p:nvSpPr>
          <p:cNvPr id="59" name="sketch line">
            <a:extLst>
              <a:ext uri="{FF2B5EF4-FFF2-40B4-BE49-F238E27FC236}">
                <a16:creationId xmlns:a16="http://schemas.microsoft.com/office/drawing/2014/main" id="{4CFDFB37-4BC7-42C6-915D-A6609139B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2343912"/>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8DCDB178-1CBD-F743-9903-895A7C0409D8}"/>
              </a:ext>
            </a:extLst>
          </p:cNvPr>
          <p:cNvGraphicFramePr>
            <a:graphicFrameLocks noGrp="1"/>
          </p:cNvGraphicFramePr>
          <p:nvPr>
            <p:extLst>
              <p:ext uri="{D42A27DB-BD31-4B8C-83A1-F6EECF244321}">
                <p14:modId xmlns:p14="http://schemas.microsoft.com/office/powerpoint/2010/main" val="2874554404"/>
              </p:ext>
            </p:extLst>
          </p:nvPr>
        </p:nvGraphicFramePr>
        <p:xfrm>
          <a:off x="478378" y="2508863"/>
          <a:ext cx="11361095" cy="3351948"/>
        </p:xfrm>
        <a:graphic>
          <a:graphicData uri="http://schemas.openxmlformats.org/drawingml/2006/table">
            <a:tbl>
              <a:tblPr firstRow="1" bandRow="1">
                <a:solidFill>
                  <a:srgbClr val="F2F2F2">
                    <a:alpha val="30196"/>
                  </a:srgbClr>
                </a:solidFill>
                <a:tableStyleId>{3B4B98B0-60AC-42C2-AFA5-B58CD77FA1E5}</a:tableStyleId>
              </a:tblPr>
              <a:tblGrid>
                <a:gridCol w="2457134">
                  <a:extLst>
                    <a:ext uri="{9D8B030D-6E8A-4147-A177-3AD203B41FA5}">
                      <a16:colId xmlns:a16="http://schemas.microsoft.com/office/drawing/2014/main" val="1107089677"/>
                    </a:ext>
                  </a:extLst>
                </a:gridCol>
                <a:gridCol w="2559515">
                  <a:extLst>
                    <a:ext uri="{9D8B030D-6E8A-4147-A177-3AD203B41FA5}">
                      <a16:colId xmlns:a16="http://schemas.microsoft.com/office/drawing/2014/main" val="1745304097"/>
                    </a:ext>
                  </a:extLst>
                </a:gridCol>
                <a:gridCol w="2177142">
                  <a:extLst>
                    <a:ext uri="{9D8B030D-6E8A-4147-A177-3AD203B41FA5}">
                      <a16:colId xmlns:a16="http://schemas.microsoft.com/office/drawing/2014/main" val="4129959629"/>
                    </a:ext>
                  </a:extLst>
                </a:gridCol>
                <a:gridCol w="2326740">
                  <a:extLst>
                    <a:ext uri="{9D8B030D-6E8A-4147-A177-3AD203B41FA5}">
                      <a16:colId xmlns:a16="http://schemas.microsoft.com/office/drawing/2014/main" val="2196721509"/>
                    </a:ext>
                  </a:extLst>
                </a:gridCol>
                <a:gridCol w="1840564">
                  <a:extLst>
                    <a:ext uri="{9D8B030D-6E8A-4147-A177-3AD203B41FA5}">
                      <a16:colId xmlns:a16="http://schemas.microsoft.com/office/drawing/2014/main" val="983517789"/>
                    </a:ext>
                  </a:extLst>
                </a:gridCol>
              </a:tblGrid>
              <a:tr h="612392">
                <a:tc>
                  <a:txBody>
                    <a:bodyPr/>
                    <a:lstStyle/>
                    <a:p>
                      <a:pPr lvl="0" algn="ctr">
                        <a:buNone/>
                      </a:pPr>
                      <a:r>
                        <a:rPr lang="en-US" sz="1400" b="0" i="0" u="none" strike="noStrike" cap="none" spc="0" noProof="0">
                          <a:solidFill>
                            <a:schemeClr val="bg1"/>
                          </a:solidFill>
                          <a:latin typeface="Arial"/>
                        </a:rPr>
                        <a:t>Requirements Gathering</a:t>
                      </a:r>
                      <a:endParaRPr lang="en-US" sz="1400" b="0" cap="none" spc="0">
                        <a:solidFill>
                          <a:schemeClr val="bg1"/>
                        </a:solidFill>
                        <a:latin typeface="Arial"/>
                      </a:endParaRPr>
                    </a:p>
                  </a:txBody>
                  <a:tcPr marL="116504" marR="73978" marT="89618" marB="89618">
                    <a:lnL w="19050" cap="flat" cmpd="sng" algn="ctr">
                      <a:noFill/>
                      <a:prstDash val="solid"/>
                    </a:lnL>
                    <a:lnR w="12700" cmpd="sng">
                      <a:noFill/>
                    </a:lnR>
                    <a:lnT w="19050" cap="flat" cmpd="sng" algn="ctr">
                      <a:noFill/>
                      <a:prstDash val="solid"/>
                    </a:lnT>
                    <a:lnB w="38100" cmpd="sng">
                      <a:noFill/>
                    </a:lnB>
                    <a:solidFill>
                      <a:schemeClr val="accent1"/>
                    </a:solidFill>
                  </a:tcPr>
                </a:tc>
                <a:tc>
                  <a:txBody>
                    <a:bodyPr/>
                    <a:lstStyle/>
                    <a:p>
                      <a:pPr marL="0" marR="0" lvl="0" indent="0" algn="ctr">
                        <a:lnSpc>
                          <a:spcPct val="90000"/>
                        </a:lnSpc>
                        <a:spcBef>
                          <a:spcPts val="1800"/>
                        </a:spcBef>
                        <a:spcAft>
                          <a:spcPts val="0"/>
                        </a:spcAft>
                        <a:buNone/>
                      </a:pPr>
                      <a:r>
                        <a:rPr lang="en-US" sz="1400" b="0" i="0" u="none" strike="noStrike" cap="none" spc="0" noProof="0">
                          <a:solidFill>
                            <a:schemeClr val="bg1"/>
                          </a:solidFill>
                          <a:latin typeface="Arial"/>
                        </a:rPr>
                        <a:t>System Design</a:t>
                      </a:r>
                    </a:p>
                    <a:p>
                      <a:pPr marL="0" lvl="0" indent="0" algn="ctr">
                        <a:buNone/>
                      </a:pPr>
                      <a:endParaRPr lang="en-US" sz="1400" b="0" cap="none" spc="0">
                        <a:solidFill>
                          <a:schemeClr val="bg1"/>
                        </a:solidFill>
                      </a:endParaRPr>
                    </a:p>
                  </a:txBody>
                  <a:tcPr marL="116504" marR="73978" marT="89618" marB="89618">
                    <a:lnL w="12700" cmpd="sng">
                      <a:noFill/>
                    </a:lnL>
                    <a:lnR w="12700" cmpd="sng">
                      <a:noFill/>
                    </a:lnR>
                    <a:lnT w="19050" cap="flat" cmpd="sng" algn="ctr">
                      <a:noFill/>
                      <a:prstDash val="solid"/>
                    </a:lnT>
                    <a:lnB w="38100" cmpd="sng">
                      <a:noFill/>
                    </a:lnB>
                    <a:solidFill>
                      <a:schemeClr val="accent1"/>
                    </a:solidFill>
                  </a:tcPr>
                </a:tc>
                <a:tc>
                  <a:txBody>
                    <a:bodyPr/>
                    <a:lstStyle/>
                    <a:p>
                      <a:pPr marL="0" marR="0" lvl="0" indent="0" algn="ctr">
                        <a:lnSpc>
                          <a:spcPct val="90000"/>
                        </a:lnSpc>
                        <a:spcBef>
                          <a:spcPts val="1800"/>
                        </a:spcBef>
                        <a:spcAft>
                          <a:spcPts val="0"/>
                        </a:spcAft>
                        <a:buNone/>
                      </a:pPr>
                      <a:r>
                        <a:rPr lang="en-US" sz="1400" b="0" i="0" u="none" strike="noStrike" cap="none" spc="0" noProof="0">
                          <a:solidFill>
                            <a:schemeClr val="bg1"/>
                          </a:solidFill>
                          <a:latin typeface="Arial"/>
                        </a:rPr>
                        <a:t>Development</a:t>
                      </a:r>
                    </a:p>
                    <a:p>
                      <a:pPr lvl="0" algn="ctr">
                        <a:buNone/>
                      </a:pPr>
                      <a:endParaRPr lang="en-US" sz="1400" b="0" cap="none" spc="0">
                        <a:solidFill>
                          <a:schemeClr val="bg1"/>
                        </a:solidFill>
                        <a:latin typeface="Arial"/>
                      </a:endParaRPr>
                    </a:p>
                  </a:txBody>
                  <a:tcPr marL="116504" marR="73978" marT="89618" marB="89618">
                    <a:lnL w="12700" cmpd="sng">
                      <a:noFill/>
                    </a:lnL>
                    <a:lnR w="12700" cmpd="sng">
                      <a:noFill/>
                    </a:lnR>
                    <a:lnT w="19050" cap="flat" cmpd="sng" algn="ctr">
                      <a:noFill/>
                      <a:prstDash val="solid"/>
                    </a:lnT>
                    <a:lnB w="38100" cmpd="sng">
                      <a:noFill/>
                    </a:lnB>
                    <a:solidFill>
                      <a:schemeClr val="accent1"/>
                    </a:solidFill>
                  </a:tcPr>
                </a:tc>
                <a:tc>
                  <a:txBody>
                    <a:bodyPr/>
                    <a:lstStyle/>
                    <a:p>
                      <a:pPr lvl="0" algn="ctr">
                        <a:buNone/>
                      </a:pPr>
                      <a:r>
                        <a:rPr lang="en-US" sz="1400" b="0" cap="none" spc="0">
                          <a:solidFill>
                            <a:schemeClr val="bg1"/>
                          </a:solidFill>
                          <a:latin typeface="Arial"/>
                        </a:rPr>
                        <a:t>UAT</a:t>
                      </a:r>
                    </a:p>
                  </a:txBody>
                  <a:tcPr marL="116504" marR="73978" marT="89618" marB="89618">
                    <a:lnL w="12700" cmpd="sng">
                      <a:noFill/>
                    </a:lnL>
                    <a:lnR w="12700" cmpd="sng">
                      <a:noFill/>
                    </a:lnR>
                    <a:lnT w="19050" cap="flat" cmpd="sng" algn="ctr">
                      <a:noFill/>
                      <a:prstDash val="solid"/>
                    </a:lnT>
                    <a:lnB w="38100" cmpd="sng">
                      <a:noFill/>
                    </a:lnB>
                    <a:solidFill>
                      <a:schemeClr val="accent1"/>
                    </a:solidFill>
                  </a:tcPr>
                </a:tc>
                <a:tc>
                  <a:txBody>
                    <a:bodyPr/>
                    <a:lstStyle/>
                    <a:p>
                      <a:pPr marL="0" marR="0" lvl="0" indent="0" algn="ctr">
                        <a:lnSpc>
                          <a:spcPct val="90000"/>
                        </a:lnSpc>
                        <a:spcBef>
                          <a:spcPts val="1800"/>
                        </a:spcBef>
                        <a:spcAft>
                          <a:spcPts val="0"/>
                        </a:spcAft>
                        <a:buNone/>
                      </a:pPr>
                      <a:r>
                        <a:rPr lang="en-US" sz="1400" b="0" i="0" u="none" strike="noStrike" cap="none" spc="0" noProof="0">
                          <a:solidFill>
                            <a:schemeClr val="bg1"/>
                          </a:solidFill>
                          <a:latin typeface="Arial"/>
                        </a:rPr>
                        <a:t>Maintenance</a:t>
                      </a:r>
                    </a:p>
                    <a:p>
                      <a:pPr lvl="0" algn="ctr">
                        <a:buNone/>
                      </a:pPr>
                      <a:endParaRPr lang="en-US" sz="1400" b="0" cap="none" spc="0">
                        <a:solidFill>
                          <a:schemeClr val="bg1"/>
                        </a:solidFill>
                      </a:endParaRPr>
                    </a:p>
                  </a:txBody>
                  <a:tcPr marL="116504" marR="73978" marT="89618" marB="89618">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3498133984"/>
                  </a:ext>
                </a:extLst>
              </a:tr>
              <a:tr h="2117977">
                <a:tc>
                  <a:txBody>
                    <a:bodyPr/>
                    <a:lstStyle/>
                    <a:p>
                      <a:pPr marL="0" lvl="0" indent="0">
                        <a:buNone/>
                      </a:pPr>
                      <a:r>
                        <a:rPr lang="en-US" sz="1400" b="0" i="0" u="none" strike="noStrike" kern="1200" cap="none" spc="0" noProof="0">
                          <a:solidFill>
                            <a:schemeClr val="tx1"/>
                          </a:solidFill>
                          <a:latin typeface="Arial"/>
                          <a:ea typeface="+mn-ea"/>
                          <a:cs typeface="+mn-cs"/>
                        </a:rPr>
                        <a:t>Works with business stakeholders to identify, document, and analyze business requirements. </a:t>
                      </a:r>
                      <a:endParaRPr lang="en-US" sz="1400" b="0" i="0" u="none" strike="noStrike" kern="1200" cap="none" spc="0">
                        <a:solidFill>
                          <a:schemeClr val="tx1"/>
                        </a:solidFill>
                        <a:latin typeface="Arial"/>
                        <a:ea typeface="+mn-ea"/>
                        <a:cs typeface="+mn-cs"/>
                      </a:endParaRPr>
                    </a:p>
                    <a:p>
                      <a:pPr marL="0" lvl="0" indent="0">
                        <a:buNone/>
                      </a:pPr>
                      <a:endParaRPr lang="en-US" sz="1400" b="0" i="0" u="none" strike="noStrike" kern="1200" cap="none" spc="0" noProof="0">
                        <a:solidFill>
                          <a:schemeClr val="tx1"/>
                        </a:solidFill>
                        <a:latin typeface="Arial"/>
                        <a:ea typeface="+mn-ea"/>
                        <a:cs typeface="+mn-cs"/>
                      </a:endParaRPr>
                    </a:p>
                    <a:p>
                      <a:pPr marL="0" lvl="0" indent="0">
                        <a:buNone/>
                      </a:pPr>
                      <a:r>
                        <a:rPr lang="en-US" sz="1400" b="0" i="0" u="none" strike="noStrike" kern="1200" cap="none" spc="0" noProof="0">
                          <a:solidFill>
                            <a:schemeClr val="tx1"/>
                          </a:solidFill>
                          <a:latin typeface="Arial"/>
                          <a:ea typeface="+mn-ea"/>
                          <a:cs typeface="+mn-cs"/>
                        </a:rPr>
                        <a:t>Ensures that the requirements are clear, concise, and align with the business goals.</a:t>
                      </a:r>
                      <a:endParaRPr lang="en-US" sz="1400" b="0" i="0" u="none" strike="noStrike" kern="1200" cap="none" spc="0">
                        <a:solidFill>
                          <a:schemeClr val="tx1"/>
                        </a:solidFill>
                        <a:latin typeface="Arial"/>
                        <a:ea typeface="+mn-ea"/>
                        <a:cs typeface="+mn-cs"/>
                      </a:endParaRPr>
                    </a:p>
                  </a:txBody>
                  <a:tcPr marL="116504" marR="73978" marT="89618" marB="89618">
                    <a:lnL w="38100" cap="flat" cmpd="sng" algn="ctr">
                      <a:noFill/>
                      <a:prstDash val="solid"/>
                    </a:lnL>
                    <a:lnR w="6350" cap="flat" cmpd="sng" algn="ctr">
                      <a:solidFill>
                        <a:schemeClr val="tx1">
                          <a:lumMod val="75000"/>
                          <a:lumOff val="25000"/>
                        </a:schemeClr>
                      </a:solidFill>
                      <a:prstDash val="solid"/>
                    </a:lnR>
                    <a:lnT w="38100" cmpd="sng">
                      <a:noFill/>
                    </a:lnT>
                    <a:lnB w="38100" cap="flat" cmpd="sng" algn="ctr">
                      <a:noFill/>
                      <a:prstDash val="solid"/>
                    </a:lnB>
                    <a:solidFill>
                      <a:srgbClr val="F2F2F2">
                        <a:alpha val="30196"/>
                      </a:srgbClr>
                    </a:solidFill>
                  </a:tcPr>
                </a:tc>
                <a:tc>
                  <a:txBody>
                    <a:bodyPr/>
                    <a:lstStyle/>
                    <a:p>
                      <a:pPr marL="0" marR="0" lvl="1" indent="0" algn="l">
                        <a:lnSpc>
                          <a:spcPct val="90000"/>
                        </a:lnSpc>
                        <a:spcBef>
                          <a:spcPts val="1000"/>
                        </a:spcBef>
                        <a:spcAft>
                          <a:spcPts val="0"/>
                        </a:spcAft>
                        <a:buNone/>
                      </a:pPr>
                      <a:r>
                        <a:rPr lang="en-US" sz="1400" b="0" i="0" u="none" strike="noStrike" cap="none" spc="0" noProof="0">
                          <a:solidFill>
                            <a:schemeClr val="tx1"/>
                          </a:solidFill>
                          <a:latin typeface="Arial"/>
                        </a:rPr>
                        <a:t>Creates detailed specifications for the development team to follow.</a:t>
                      </a:r>
                      <a:endParaRPr lang="en-US" sz="1400" b="0" i="0" u="none" strike="noStrike" cap="none" spc="0" noProof="0">
                        <a:solidFill>
                          <a:srgbClr val="FFFFFF"/>
                        </a:solidFill>
                        <a:latin typeface="Arial"/>
                      </a:endParaRPr>
                    </a:p>
                    <a:p>
                      <a:pPr marL="0" marR="0" lvl="1" indent="0" algn="l">
                        <a:lnSpc>
                          <a:spcPct val="90000"/>
                        </a:lnSpc>
                        <a:spcBef>
                          <a:spcPts val="1000"/>
                        </a:spcBef>
                        <a:spcAft>
                          <a:spcPts val="0"/>
                        </a:spcAft>
                        <a:buNone/>
                      </a:pPr>
                      <a:r>
                        <a:rPr lang="en-US" sz="1400" b="0" i="0" u="none" strike="noStrike" cap="none" spc="0" noProof="0">
                          <a:solidFill>
                            <a:schemeClr val="tx1"/>
                          </a:solidFill>
                          <a:latin typeface="Arial"/>
                        </a:rPr>
                        <a:t>Works with the development team to ensure that the solution meets the requirements and is feasible to develop.</a:t>
                      </a:r>
                      <a:br>
                        <a:rPr lang="en-US" sz="1400" b="0" i="0" u="none" strike="noStrike" cap="none" spc="0" noProof="0">
                          <a:solidFill>
                            <a:srgbClr val="FFFFFF"/>
                          </a:solidFill>
                          <a:latin typeface="Arial"/>
                        </a:rPr>
                      </a:br>
                      <a:endParaRPr lang="en-US" sz="1400" b="0" i="0" u="none" strike="noStrike" cap="none" spc="0" noProof="0">
                        <a:solidFill>
                          <a:srgbClr val="FFFFFF"/>
                        </a:solidFill>
                        <a:latin typeface="Arial"/>
                      </a:endParaRPr>
                    </a:p>
                    <a:p>
                      <a:pPr marL="0" lvl="0" indent="0">
                        <a:buNone/>
                      </a:pPr>
                      <a:endParaRPr lang="en-US" sz="1400" cap="none" spc="0">
                        <a:solidFill>
                          <a:schemeClr val="tx1"/>
                        </a:solidFill>
                      </a:endParaRPr>
                    </a:p>
                  </a:txBody>
                  <a:tcPr marL="116504" marR="73978" marT="89618" marB="89618">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38100" cap="flat" cmpd="sng" algn="ctr">
                      <a:noFill/>
                      <a:prstDash val="solid"/>
                    </a:lnB>
                    <a:solidFill>
                      <a:srgbClr val="F2F2F2">
                        <a:alpha val="30196"/>
                      </a:srgbClr>
                    </a:solidFill>
                  </a:tcPr>
                </a:tc>
                <a:tc>
                  <a:txBody>
                    <a:bodyPr/>
                    <a:lstStyle/>
                    <a:p>
                      <a:pPr marL="0" marR="0" lvl="0" indent="0" algn="l">
                        <a:lnSpc>
                          <a:spcPct val="90000"/>
                        </a:lnSpc>
                        <a:spcBef>
                          <a:spcPts val="1800"/>
                        </a:spcBef>
                        <a:spcAft>
                          <a:spcPts val="0"/>
                        </a:spcAft>
                        <a:buNone/>
                      </a:pPr>
                      <a:r>
                        <a:rPr lang="en-US" sz="1400" b="0" i="0" u="none" strike="noStrike" cap="none" spc="0" noProof="0">
                          <a:solidFill>
                            <a:schemeClr val="tx1"/>
                          </a:solidFill>
                          <a:latin typeface="Arial"/>
                        </a:rPr>
                        <a:t>Liaise between the development team and the business stakeholders, ensuring that the solution meets the requirements and is aligned with the business goals.</a:t>
                      </a:r>
                    </a:p>
                    <a:p>
                      <a:pPr lvl="0">
                        <a:buNone/>
                      </a:pPr>
                      <a:endParaRPr lang="en-US" sz="1400" cap="none" spc="0">
                        <a:solidFill>
                          <a:schemeClr val="tx1"/>
                        </a:solidFill>
                      </a:endParaRPr>
                    </a:p>
                  </a:txBody>
                  <a:tcPr marL="116504" marR="73978" marT="89618" marB="89618">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38100" cap="flat" cmpd="sng" algn="ctr">
                      <a:noFill/>
                      <a:prstDash val="solid"/>
                    </a:lnB>
                    <a:solidFill>
                      <a:srgbClr val="F2F2F2">
                        <a:alpha val="30196"/>
                      </a:srgbClr>
                    </a:solidFill>
                  </a:tcPr>
                </a:tc>
                <a:tc>
                  <a:txBody>
                    <a:bodyPr/>
                    <a:lstStyle/>
                    <a:p>
                      <a:pPr lvl="0">
                        <a:buNone/>
                      </a:pPr>
                      <a:r>
                        <a:rPr lang="en-US" sz="1400" b="0" i="0" u="none" strike="noStrike" kern="1200" cap="none" spc="0" noProof="0">
                          <a:solidFill>
                            <a:schemeClr val="tx1"/>
                          </a:solidFill>
                          <a:latin typeface="Arial"/>
                          <a:ea typeface="+mn-ea"/>
                          <a:cs typeface="+mn-cs"/>
                        </a:rPr>
                        <a:t>Ensures  that the testing is comprehensive and that all requirements are tested, and issues are identified and resolved.</a:t>
                      </a:r>
                      <a:endParaRPr lang="en-US" sz="1400" b="0" i="0" u="none" strike="noStrike" kern="1200" cap="none" spc="0">
                        <a:solidFill>
                          <a:schemeClr val="tx1"/>
                        </a:solidFill>
                        <a:latin typeface="Arial"/>
                        <a:ea typeface="+mn-ea"/>
                        <a:cs typeface="+mn-cs"/>
                      </a:endParaRPr>
                    </a:p>
                  </a:txBody>
                  <a:tcPr marL="116504" marR="73978" marT="89618" marB="89618">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38100" cap="flat" cmpd="sng" algn="ctr">
                      <a:noFill/>
                      <a:prstDash val="solid"/>
                    </a:lnB>
                    <a:solidFill>
                      <a:srgbClr val="F2F2F2">
                        <a:alpha val="30196"/>
                      </a:srgbClr>
                    </a:solidFill>
                  </a:tcPr>
                </a:tc>
                <a:tc>
                  <a:txBody>
                    <a:bodyPr/>
                    <a:lstStyle/>
                    <a:p>
                      <a:pPr lvl="0">
                        <a:buNone/>
                      </a:pPr>
                      <a:r>
                        <a:rPr lang="en-US" sz="1400" b="0" i="0" u="none" strike="noStrike" kern="1200" cap="none" spc="0" noProof="0">
                          <a:solidFill>
                            <a:schemeClr val="tx1"/>
                          </a:solidFill>
                          <a:latin typeface="Arial"/>
                          <a:ea typeface="+mn-ea"/>
                          <a:cs typeface="+mn-cs"/>
                        </a:rPr>
                        <a:t>identify issues and enhancements to the solution to ensure that it continues to meet business needs. </a:t>
                      </a:r>
                      <a:endParaRPr lang="en-US" sz="1400" b="0" i="0" u="none" strike="noStrike" kern="1200" cap="none" spc="0">
                        <a:solidFill>
                          <a:schemeClr val="tx1"/>
                        </a:solidFill>
                        <a:latin typeface="Arial"/>
                        <a:ea typeface="+mn-ea"/>
                        <a:cs typeface="+mn-cs"/>
                      </a:endParaRPr>
                    </a:p>
                    <a:p>
                      <a:pPr lvl="0">
                        <a:buNone/>
                      </a:pPr>
                      <a:r>
                        <a:rPr lang="en-US" sz="1400" b="0" i="0" u="none" strike="noStrike" kern="1200" cap="none" spc="0" noProof="0">
                          <a:solidFill>
                            <a:schemeClr val="tx1"/>
                          </a:solidFill>
                          <a:latin typeface="Arial"/>
                          <a:ea typeface="+mn-ea"/>
                          <a:cs typeface="+mn-cs"/>
                        </a:rPr>
                        <a:t>Works closely with business </a:t>
                      </a:r>
                      <a:endParaRPr lang="en-US" sz="1400" b="0" i="0" u="none" strike="noStrike" kern="1200" cap="none" spc="0">
                        <a:solidFill>
                          <a:schemeClr val="tx1"/>
                        </a:solidFill>
                        <a:latin typeface="Arial"/>
                        <a:ea typeface="+mn-ea"/>
                        <a:cs typeface="+mn-cs"/>
                      </a:endParaRPr>
                    </a:p>
                    <a:p>
                      <a:pPr lvl="0">
                        <a:buNone/>
                      </a:pPr>
                      <a:r>
                        <a:rPr lang="en-US" sz="1400" b="0" i="0" u="none" strike="noStrike" kern="1200" cap="none" spc="0" noProof="0">
                          <a:solidFill>
                            <a:schemeClr val="tx1"/>
                          </a:solidFill>
                          <a:latin typeface="Arial"/>
                          <a:ea typeface="+mn-ea"/>
                          <a:cs typeface="+mn-cs"/>
                        </a:rPr>
                        <a:t>to identify opportunities for continuous improvement.</a:t>
                      </a:r>
                      <a:endParaRPr lang="en-US" sz="1400" b="0" i="0" u="none" strike="noStrike" kern="1200" cap="none" spc="0">
                        <a:solidFill>
                          <a:schemeClr val="tx1"/>
                        </a:solidFill>
                        <a:latin typeface="Arial"/>
                        <a:ea typeface="+mn-ea"/>
                        <a:cs typeface="+mn-cs"/>
                      </a:endParaRPr>
                    </a:p>
                  </a:txBody>
                  <a:tcPr marL="116504" marR="73978" marT="89618" marB="89618">
                    <a:lnL w="6350" cap="flat" cmpd="sng" algn="ctr">
                      <a:solidFill>
                        <a:schemeClr val="tx1">
                          <a:lumMod val="75000"/>
                          <a:lumOff val="25000"/>
                        </a:schemeClr>
                      </a:solidFill>
                      <a:prstDash val="solid"/>
                      <a:round/>
                      <a:headEnd type="none" w="med" len="med"/>
                      <a:tailEnd type="none" w="med" len="med"/>
                    </a:lnL>
                    <a:lnR w="38100" cap="flat" cmpd="sng" algn="ctr">
                      <a:noFill/>
                      <a:prstDash val="solid"/>
                    </a:lnR>
                    <a:lnT w="38100" cmpd="sng">
                      <a:noFill/>
                    </a:lnT>
                    <a:lnB w="38100" cap="flat" cmpd="sng" algn="ctr">
                      <a:noFill/>
                      <a:prstDash val="solid"/>
                    </a:lnB>
                    <a:solidFill>
                      <a:srgbClr val="F2F2F2">
                        <a:alpha val="30196"/>
                      </a:srgbClr>
                    </a:solidFill>
                  </a:tcPr>
                </a:tc>
                <a:extLst>
                  <a:ext uri="{0D108BD9-81ED-4DB2-BD59-A6C34878D82A}">
                    <a16:rowId xmlns:a16="http://schemas.microsoft.com/office/drawing/2014/main" val="2127426539"/>
                  </a:ext>
                </a:extLst>
              </a:tr>
            </a:tbl>
          </a:graphicData>
        </a:graphic>
      </p:graphicFrame>
    </p:spTree>
    <p:extLst>
      <p:ext uri="{BB962C8B-B14F-4D97-AF65-F5344CB8AC3E}">
        <p14:creationId xmlns:p14="http://schemas.microsoft.com/office/powerpoint/2010/main" val="1899775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8" name="Freeform: Shape 47">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9" name="Freeform: Shape 48">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B29779-8D35-24D6-F3DB-E90228AC298E}"/>
              </a:ext>
            </a:extLst>
          </p:cNvPr>
          <p:cNvSpPr>
            <a:spLocks noGrp="1"/>
          </p:cNvSpPr>
          <p:nvPr>
            <p:ph type="title"/>
          </p:nvPr>
        </p:nvSpPr>
        <p:spPr>
          <a:xfrm>
            <a:off x="621792" y="1161288"/>
            <a:ext cx="3602736" cy="4526280"/>
          </a:xfrm>
        </p:spPr>
        <p:txBody>
          <a:bodyPr>
            <a:normAutofit/>
          </a:bodyPr>
          <a:lstStyle/>
          <a:p>
            <a:r>
              <a:rPr lang="en-US" sz="4000"/>
              <a:t>Must Have Skills for Business Analyst</a:t>
            </a:r>
          </a:p>
        </p:txBody>
      </p:sp>
      <p:sp>
        <p:nvSpPr>
          <p:cNvPr id="50" name="Rectangle 49">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1" name="Content Placeholder 2">
            <a:extLst>
              <a:ext uri="{FF2B5EF4-FFF2-40B4-BE49-F238E27FC236}">
                <a16:creationId xmlns:a16="http://schemas.microsoft.com/office/drawing/2014/main" id="{08CFDD58-5A72-D856-C95B-9EE91EB54BA3}"/>
              </a:ext>
            </a:extLst>
          </p:cNvPr>
          <p:cNvGraphicFramePr>
            <a:graphicFrameLocks noGrp="1"/>
          </p:cNvGraphicFramePr>
          <p:nvPr>
            <p:ph idx="1"/>
            <p:extLst>
              <p:ext uri="{D42A27DB-BD31-4B8C-83A1-F6EECF244321}">
                <p14:modId xmlns:p14="http://schemas.microsoft.com/office/powerpoint/2010/main" val="2848703945"/>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04516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5296D-27E0-891B-F913-E50247D3A728}"/>
              </a:ext>
            </a:extLst>
          </p:cNvPr>
          <p:cNvSpPr>
            <a:spLocks noGrp="1"/>
          </p:cNvSpPr>
          <p:nvPr>
            <p:ph type="title"/>
          </p:nvPr>
        </p:nvSpPr>
        <p:spPr/>
        <p:txBody>
          <a:bodyPr/>
          <a:lstStyle/>
          <a:p>
            <a:r>
              <a:rPr lang="en-US"/>
              <a:t>Best Practices</a:t>
            </a:r>
          </a:p>
        </p:txBody>
      </p:sp>
      <p:graphicFrame>
        <p:nvGraphicFramePr>
          <p:cNvPr id="53" name="Content Placeholder 2">
            <a:extLst>
              <a:ext uri="{FF2B5EF4-FFF2-40B4-BE49-F238E27FC236}">
                <a16:creationId xmlns:a16="http://schemas.microsoft.com/office/drawing/2014/main" id="{50591556-6230-359F-0167-53244AA1EEF7}"/>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44651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A4F84F-0BE8-6448-3EB7-8C84D449FFB5}"/>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Requirements Gathering Techniques</a:t>
            </a:r>
          </a:p>
        </p:txBody>
      </p:sp>
      <p:graphicFrame>
        <p:nvGraphicFramePr>
          <p:cNvPr id="25" name="Content Placeholder 2">
            <a:extLst>
              <a:ext uri="{FF2B5EF4-FFF2-40B4-BE49-F238E27FC236}">
                <a16:creationId xmlns:a16="http://schemas.microsoft.com/office/drawing/2014/main" id="{C8B69D0C-0F2D-A4BF-8C9C-D2EB474F05AD}"/>
              </a:ext>
            </a:extLst>
          </p:cNvPr>
          <p:cNvGraphicFramePr>
            <a:graphicFrameLocks noGrp="1"/>
          </p:cNvGraphicFramePr>
          <p:nvPr>
            <p:ph idx="1"/>
            <p:extLst>
              <p:ext uri="{D42A27DB-BD31-4B8C-83A1-F6EECF244321}">
                <p14:modId xmlns:p14="http://schemas.microsoft.com/office/powerpoint/2010/main" val="1685177241"/>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19914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DA93C-F545-E05A-D1A8-6087D51FC3E0}"/>
              </a:ext>
            </a:extLst>
          </p:cNvPr>
          <p:cNvSpPr>
            <a:spLocks noGrp="1"/>
          </p:cNvSpPr>
          <p:nvPr>
            <p:ph type="title"/>
          </p:nvPr>
        </p:nvSpPr>
        <p:spPr/>
        <p:txBody>
          <a:bodyPr/>
          <a:lstStyle/>
          <a:p>
            <a:r>
              <a:rPr lang="en-US"/>
              <a:t>Types of Flow chart</a:t>
            </a:r>
          </a:p>
        </p:txBody>
      </p:sp>
      <p:graphicFrame>
        <p:nvGraphicFramePr>
          <p:cNvPr id="5" name="Content Placeholder 2">
            <a:extLst>
              <a:ext uri="{FF2B5EF4-FFF2-40B4-BE49-F238E27FC236}">
                <a16:creationId xmlns:a16="http://schemas.microsoft.com/office/drawing/2014/main" id="{BBAFC307-4F8E-450C-F493-0089907BB475}"/>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14880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ITY SKETCH 16X9">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31</Slides>
  <Notes>4</Notes>
  <HiddenSlides>0</HiddenSlide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CITY SKETCH 16X9</vt:lpstr>
      <vt:lpstr>Business Analysis</vt:lpstr>
      <vt:lpstr>Topics</vt:lpstr>
      <vt:lpstr>Business Analysis</vt:lpstr>
      <vt:lpstr>Business Analyst</vt:lpstr>
      <vt:lpstr>Business Analyst Role</vt:lpstr>
      <vt:lpstr>Must Have Skills for Business Analyst</vt:lpstr>
      <vt:lpstr>Best Practices</vt:lpstr>
      <vt:lpstr>Requirements Gathering Techniques</vt:lpstr>
      <vt:lpstr>Types of Flow chart</vt:lpstr>
      <vt:lpstr>Process FlowChart</vt:lpstr>
      <vt:lpstr>Workflow Diagram</vt:lpstr>
      <vt:lpstr>Workflow Diagram</vt:lpstr>
      <vt:lpstr>Swimlane Diagram</vt:lpstr>
      <vt:lpstr>Data Flow Diagram</vt:lpstr>
      <vt:lpstr>Business Requirements Document</vt:lpstr>
      <vt:lpstr>What is a business requirements document (BRD)? </vt:lpstr>
      <vt:lpstr>Business Requirement Document vs Functional Requirement Document</vt:lpstr>
      <vt:lpstr>People Involved in Creating a BRD</vt:lpstr>
      <vt:lpstr>Components of a BRD</vt:lpstr>
      <vt:lpstr>Executive Summary</vt:lpstr>
      <vt:lpstr>Project Objectives</vt:lpstr>
      <vt:lpstr>Project Scope</vt:lpstr>
      <vt:lpstr>Business Requirement</vt:lpstr>
      <vt:lpstr>Stakeholders</vt:lpstr>
      <vt:lpstr>Project Constraints</vt:lpstr>
      <vt:lpstr>Cost Benefit Analysis</vt:lpstr>
      <vt:lpstr>Gap Analysis</vt:lpstr>
      <vt:lpstr>Key Elements of Gap Analysis</vt:lpstr>
      <vt:lpstr>Gap Analysis Document</vt:lpstr>
      <vt:lpstr>Sources</vt:lpstr>
      <vt:lpstr>Question &amp; Answer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
  <cp:revision>2</cp:revision>
  <dcterms:created xsi:type="dcterms:W3CDTF">2023-11-01T13:51:34Z</dcterms:created>
  <dcterms:modified xsi:type="dcterms:W3CDTF">2023-11-26T02:07:06Z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

<file path=docProps/thumbnail.jpeg>
</file>